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67" r:id="rId6"/>
    <p:sldId id="269" r:id="rId7"/>
    <p:sldId id="268" r:id="rId8"/>
    <p:sldId id="279" r:id="rId9"/>
    <p:sldId id="282" r:id="rId10"/>
    <p:sldId id="281" r:id="rId11"/>
    <p:sldId id="280" r:id="rId12"/>
    <p:sldId id="270" r:id="rId13"/>
    <p:sldId id="271" r:id="rId14"/>
    <p:sldId id="274" r:id="rId15"/>
    <p:sldId id="272" r:id="rId16"/>
    <p:sldId id="273" r:id="rId17"/>
    <p:sldId id="277" r:id="rId18"/>
    <p:sldId id="278" r:id="rId19"/>
    <p:sldId id="266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98880A-8117-47B8-CE9B-0DA51BC1FF45}" name="Esther Schlumpf" initials="ES" userId="S::esther.schlumpf@rw-oberwallis.ch::b3ba472a-ced8-4b38-b8fa-dc43417b1831" providerId="AD"/>
  <p188:author id="{8882EF3F-46FA-A7E1-A264-ADA2B07A6640}" name="Aline Schnyder" initials="AS" userId="S::aline.schnyder@rw-oberwallis.ch::4924e2b3-c407-4df4-b405-12af28b4fdb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1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AADE65-FC10-4D1B-8AEE-D6E4042EE15E}" v="911" dt="2024-02-12T08:05:50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033" autoAdjust="0"/>
  </p:normalViewPr>
  <p:slideViewPr>
    <p:cSldViewPr snapToGrid="0">
      <p:cViewPr varScale="1">
        <p:scale>
          <a:sx n="66" d="100"/>
          <a:sy n="66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sther Schlumpf" userId="b3ba472a-ced8-4b38-b8fa-dc43417b1831" providerId="ADAL" clId="{497C61CD-D829-4BC9-993C-46930DB961D7}"/>
    <pc:docChg chg="custSel modSld sldOrd">
      <pc:chgData name="Esther Schlumpf" userId="b3ba472a-ced8-4b38-b8fa-dc43417b1831" providerId="ADAL" clId="{497C61CD-D829-4BC9-993C-46930DB961D7}" dt="2024-02-05T07:31:51.979" v="681" actId="20577"/>
      <pc:docMkLst>
        <pc:docMk/>
      </pc:docMkLst>
      <pc:sldChg chg="modSp mod">
        <pc:chgData name="Esther Schlumpf" userId="b3ba472a-ced8-4b38-b8fa-dc43417b1831" providerId="ADAL" clId="{497C61CD-D829-4BC9-993C-46930DB961D7}" dt="2024-02-05T07:31:51.979" v="681" actId="20577"/>
        <pc:sldMkLst>
          <pc:docMk/>
          <pc:sldMk cId="2489854409" sldId="256"/>
        </pc:sldMkLst>
        <pc:spChg chg="mod">
          <ac:chgData name="Esther Schlumpf" userId="b3ba472a-ced8-4b38-b8fa-dc43417b1831" providerId="ADAL" clId="{497C61CD-D829-4BC9-993C-46930DB961D7}" dt="2024-02-05T07:31:51.979" v="681" actId="20577"/>
          <ac:spMkLst>
            <pc:docMk/>
            <pc:sldMk cId="2489854409" sldId="256"/>
            <ac:spMk id="7" creationId="{7174668B-33DB-86C3-6EF7-2FBAFDB80CCF}"/>
          </ac:spMkLst>
        </pc:spChg>
      </pc:sldChg>
      <pc:sldChg chg="addCm">
        <pc:chgData name="Esther Schlumpf" userId="b3ba472a-ced8-4b38-b8fa-dc43417b1831" providerId="ADAL" clId="{497C61CD-D829-4BC9-993C-46930DB961D7}" dt="2024-02-05T07:24:22.539" v="1"/>
        <pc:sldMkLst>
          <pc:docMk/>
          <pc:sldMk cId="739131381" sldId="25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sther Schlumpf" userId="b3ba472a-ced8-4b38-b8fa-dc43417b1831" providerId="ADAL" clId="{497C61CD-D829-4BC9-993C-46930DB961D7}" dt="2024-02-05T07:23:41.922" v="0"/>
              <pc2:cmMkLst xmlns:pc2="http://schemas.microsoft.com/office/powerpoint/2019/9/main/command">
                <pc:docMk/>
                <pc:sldMk cId="739131381" sldId="257"/>
                <pc2:cmMk id="{6598B31E-7387-4ED6-88D7-8B67337D9FE3}"/>
              </pc2:cmMkLst>
            </pc226:cmChg>
            <pc226:cmChg xmlns:pc226="http://schemas.microsoft.com/office/powerpoint/2022/06/main/command" chg="add">
              <pc226:chgData name="Esther Schlumpf" userId="b3ba472a-ced8-4b38-b8fa-dc43417b1831" providerId="ADAL" clId="{497C61CD-D829-4BC9-993C-46930DB961D7}" dt="2024-02-05T07:24:22.539" v="1"/>
              <pc2:cmMkLst xmlns:pc2="http://schemas.microsoft.com/office/powerpoint/2019/9/main/command">
                <pc:docMk/>
                <pc:sldMk cId="739131381" sldId="257"/>
                <pc2:cmMk id="{16C91C4D-0D4B-4E45-91AF-A214421BC4F3}"/>
              </pc2:cmMkLst>
            </pc226:cmChg>
          </p:ext>
        </pc:extLst>
      </pc:sldChg>
      <pc:sldChg chg="addCm">
        <pc:chgData name="Esther Schlumpf" userId="b3ba472a-ced8-4b38-b8fa-dc43417b1831" providerId="ADAL" clId="{497C61CD-D829-4BC9-993C-46930DB961D7}" dt="2024-02-05T07:31:37" v="679"/>
        <pc:sldMkLst>
          <pc:docMk/>
          <pc:sldMk cId="1629257568" sldId="25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sther Schlumpf" userId="b3ba472a-ced8-4b38-b8fa-dc43417b1831" providerId="ADAL" clId="{497C61CD-D829-4BC9-993C-46930DB961D7}" dt="2024-02-05T07:31:37" v="679"/>
              <pc2:cmMkLst xmlns:pc2="http://schemas.microsoft.com/office/powerpoint/2019/9/main/command">
                <pc:docMk/>
                <pc:sldMk cId="1629257568" sldId="259"/>
                <pc2:cmMk id="{979480B1-68BB-411D-99C9-0703401AB33D}"/>
              </pc2:cmMkLst>
            </pc226:cmChg>
          </p:ext>
        </pc:extLst>
      </pc:sldChg>
      <pc:sldChg chg="modSp mod ord addCm modCm">
        <pc:chgData name="Esther Schlumpf" userId="b3ba472a-ced8-4b38-b8fa-dc43417b1831" providerId="ADAL" clId="{497C61CD-D829-4BC9-993C-46930DB961D7}" dt="2024-02-05T07:31:00.119" v="678"/>
        <pc:sldMkLst>
          <pc:docMk/>
          <pc:sldMk cId="1383010889" sldId="260"/>
        </pc:sldMkLst>
        <pc:spChg chg="mod">
          <ac:chgData name="Esther Schlumpf" userId="b3ba472a-ced8-4b38-b8fa-dc43417b1831" providerId="ADAL" clId="{497C61CD-D829-4BC9-993C-46930DB961D7}" dt="2024-02-05T07:29:32.530" v="674" actId="20577"/>
          <ac:spMkLst>
            <pc:docMk/>
            <pc:sldMk cId="1383010889" sldId="260"/>
            <ac:spMk id="2" creationId="{BD2B2DC8-37D4-2C51-CBEF-E31DCE52A569}"/>
          </ac:spMkLst>
        </pc:spChg>
        <pc:spChg chg="mod">
          <ac:chgData name="Esther Schlumpf" userId="b3ba472a-ced8-4b38-b8fa-dc43417b1831" providerId="ADAL" clId="{497C61CD-D829-4BC9-993C-46930DB961D7}" dt="2024-02-05T07:29:35.133" v="675" actId="6549"/>
          <ac:spMkLst>
            <pc:docMk/>
            <pc:sldMk cId="1383010889" sldId="260"/>
            <ac:spMk id="3" creationId="{BDC20972-DF5A-F6A8-B5DB-CFAA446A059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Esther Schlumpf" userId="b3ba472a-ced8-4b38-b8fa-dc43417b1831" providerId="ADAL" clId="{497C61CD-D829-4BC9-993C-46930DB961D7}" dt="2024-02-05T07:31:00.119" v="678"/>
              <pc2:cmMkLst xmlns:pc2="http://schemas.microsoft.com/office/powerpoint/2019/9/main/command">
                <pc:docMk/>
                <pc:sldMk cId="1383010889" sldId="260"/>
                <pc2:cmMk id="{F8EB5F19-BAE6-45DA-8099-2A9E92587D88}"/>
              </pc2:cmMkLst>
            </pc226:cmChg>
          </p:ext>
        </pc:extLst>
      </pc:sldChg>
      <pc:sldChg chg="modSp mod">
        <pc:chgData name="Esther Schlumpf" userId="b3ba472a-ced8-4b38-b8fa-dc43417b1831" providerId="ADAL" clId="{497C61CD-D829-4BC9-993C-46930DB961D7}" dt="2024-02-05T07:25:19.436" v="119" actId="20577"/>
        <pc:sldMkLst>
          <pc:docMk/>
          <pc:sldMk cId="1873335549" sldId="261"/>
        </pc:sldMkLst>
        <pc:spChg chg="mod">
          <ac:chgData name="Esther Schlumpf" userId="b3ba472a-ced8-4b38-b8fa-dc43417b1831" providerId="ADAL" clId="{497C61CD-D829-4BC9-993C-46930DB961D7}" dt="2024-02-05T07:25:19.436" v="119" actId="20577"/>
          <ac:spMkLst>
            <pc:docMk/>
            <pc:sldMk cId="1873335549" sldId="261"/>
            <ac:spMk id="3" creationId="{BDC20972-DF5A-F6A8-B5DB-CFAA446A0599}"/>
          </ac:spMkLst>
        </pc:spChg>
      </pc:sldChg>
      <pc:sldChg chg="modSp mod">
        <pc:chgData name="Esther Schlumpf" userId="b3ba472a-ced8-4b38-b8fa-dc43417b1831" providerId="ADAL" clId="{497C61CD-D829-4BC9-993C-46930DB961D7}" dt="2024-02-05T07:26:29.245" v="273" actId="20577"/>
        <pc:sldMkLst>
          <pc:docMk/>
          <pc:sldMk cId="2603356269" sldId="262"/>
        </pc:sldMkLst>
        <pc:spChg chg="mod">
          <ac:chgData name="Esther Schlumpf" userId="b3ba472a-ced8-4b38-b8fa-dc43417b1831" providerId="ADAL" clId="{497C61CD-D829-4BC9-993C-46930DB961D7}" dt="2024-02-05T07:26:29.245" v="273" actId="20577"/>
          <ac:spMkLst>
            <pc:docMk/>
            <pc:sldMk cId="2603356269" sldId="262"/>
            <ac:spMk id="3" creationId="{BDC20972-DF5A-F6A8-B5DB-CFAA446A0599}"/>
          </ac:spMkLst>
        </pc:spChg>
      </pc:sldChg>
      <pc:sldChg chg="modSp mod">
        <pc:chgData name="Esther Schlumpf" userId="b3ba472a-ced8-4b38-b8fa-dc43417b1831" providerId="ADAL" clId="{497C61CD-D829-4BC9-993C-46930DB961D7}" dt="2024-02-05T07:27:35.815" v="492" actId="20577"/>
        <pc:sldMkLst>
          <pc:docMk/>
          <pc:sldMk cId="1983477831" sldId="263"/>
        </pc:sldMkLst>
        <pc:spChg chg="mod">
          <ac:chgData name="Esther Schlumpf" userId="b3ba472a-ced8-4b38-b8fa-dc43417b1831" providerId="ADAL" clId="{497C61CD-D829-4BC9-993C-46930DB961D7}" dt="2024-02-05T07:27:35.815" v="492" actId="20577"/>
          <ac:spMkLst>
            <pc:docMk/>
            <pc:sldMk cId="1983477831" sldId="263"/>
            <ac:spMk id="3" creationId="{BDC20972-DF5A-F6A8-B5DB-CFAA446A0599}"/>
          </ac:spMkLst>
        </pc:spChg>
      </pc:sldChg>
      <pc:sldChg chg="modSp mod">
        <pc:chgData name="Esther Schlumpf" userId="b3ba472a-ced8-4b38-b8fa-dc43417b1831" providerId="ADAL" clId="{497C61CD-D829-4BC9-993C-46930DB961D7}" dt="2024-02-05T07:28:52.880" v="649" actId="20577"/>
        <pc:sldMkLst>
          <pc:docMk/>
          <pc:sldMk cId="4180940763" sldId="264"/>
        </pc:sldMkLst>
        <pc:spChg chg="mod">
          <ac:chgData name="Esther Schlumpf" userId="b3ba472a-ced8-4b38-b8fa-dc43417b1831" providerId="ADAL" clId="{497C61CD-D829-4BC9-993C-46930DB961D7}" dt="2024-02-05T07:28:52.880" v="649" actId="20577"/>
          <ac:spMkLst>
            <pc:docMk/>
            <pc:sldMk cId="4180940763" sldId="264"/>
            <ac:spMk id="3" creationId="{BDC20972-DF5A-F6A8-B5DB-CFAA446A0599}"/>
          </ac:spMkLst>
        </pc:spChg>
      </pc:sldChg>
      <pc:sldChg chg="modSp mod">
        <pc:chgData name="Esther Schlumpf" userId="b3ba472a-ced8-4b38-b8fa-dc43417b1831" providerId="ADAL" clId="{497C61CD-D829-4BC9-993C-46930DB961D7}" dt="2024-02-05T07:28:01.321" v="521" actId="20577"/>
        <pc:sldMkLst>
          <pc:docMk/>
          <pc:sldMk cId="1026825796" sldId="265"/>
        </pc:sldMkLst>
        <pc:spChg chg="mod">
          <ac:chgData name="Esther Schlumpf" userId="b3ba472a-ced8-4b38-b8fa-dc43417b1831" providerId="ADAL" clId="{497C61CD-D829-4BC9-993C-46930DB961D7}" dt="2024-02-05T07:28:01.321" v="521" actId="20577"/>
          <ac:spMkLst>
            <pc:docMk/>
            <pc:sldMk cId="1026825796" sldId="265"/>
            <ac:spMk id="3" creationId="{BDC20972-DF5A-F6A8-B5DB-CFAA446A0599}"/>
          </ac:spMkLst>
        </pc:spChg>
      </pc:sldChg>
    </pc:docChg>
  </pc:docChgLst>
  <pc:docChgLst>
    <pc:chgData name="Aline Schnyder" userId="4924e2b3-c407-4df4-b405-12af28b4fdb4" providerId="ADAL" clId="{7703840D-BCEB-42CA-B2FC-F4DB7448EEF5}"/>
    <pc:docChg chg="undo custSel addSld delSld modSld sldOrd">
      <pc:chgData name="Aline Schnyder" userId="4924e2b3-c407-4df4-b405-12af28b4fdb4" providerId="ADAL" clId="{7703840D-BCEB-42CA-B2FC-F4DB7448EEF5}" dt="2024-02-05T14:15:36.140" v="1889" actId="14100"/>
      <pc:docMkLst>
        <pc:docMk/>
      </pc:docMkLst>
      <pc:sldChg chg="modSp mod">
        <pc:chgData name="Aline Schnyder" userId="4924e2b3-c407-4df4-b405-12af28b4fdb4" providerId="ADAL" clId="{7703840D-BCEB-42CA-B2FC-F4DB7448EEF5}" dt="2024-02-05T13:53:15.527" v="375" actId="20577"/>
        <pc:sldMkLst>
          <pc:docMk/>
          <pc:sldMk cId="2489854409" sldId="256"/>
        </pc:sldMkLst>
        <pc:spChg chg="mod">
          <ac:chgData name="Aline Schnyder" userId="4924e2b3-c407-4df4-b405-12af28b4fdb4" providerId="ADAL" clId="{7703840D-BCEB-42CA-B2FC-F4DB7448EEF5}" dt="2024-02-05T13:53:15.527" v="375" actId="20577"/>
          <ac:spMkLst>
            <pc:docMk/>
            <pc:sldMk cId="2489854409" sldId="256"/>
            <ac:spMk id="4" creationId="{1B9CDBF3-E813-82B2-5D5F-EED63EF42316}"/>
          </ac:spMkLst>
        </pc:spChg>
        <pc:spChg chg="mod">
          <ac:chgData name="Aline Schnyder" userId="4924e2b3-c407-4df4-b405-12af28b4fdb4" providerId="ADAL" clId="{7703840D-BCEB-42CA-B2FC-F4DB7448EEF5}" dt="2024-02-05T13:48:19.120" v="217" actId="255"/>
          <ac:spMkLst>
            <pc:docMk/>
            <pc:sldMk cId="2489854409" sldId="256"/>
            <ac:spMk id="5" creationId="{B3E97696-741D-D701-D6E4-A3C7617ADBC8}"/>
          </ac:spMkLst>
        </pc:spChg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739131381" sldId="257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3575658422" sldId="258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1629257568" sldId="259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1383010889" sldId="260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1873335549" sldId="261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2603356269" sldId="262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1983477831" sldId="263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4180940763" sldId="264"/>
        </pc:sldMkLst>
      </pc:sldChg>
      <pc:sldChg chg="del">
        <pc:chgData name="Aline Schnyder" userId="4924e2b3-c407-4df4-b405-12af28b4fdb4" providerId="ADAL" clId="{7703840D-BCEB-42CA-B2FC-F4DB7448EEF5}" dt="2024-02-05T13:45:50.911" v="0" actId="47"/>
        <pc:sldMkLst>
          <pc:docMk/>
          <pc:sldMk cId="1026825796" sldId="265"/>
        </pc:sldMkLst>
      </pc:sldChg>
      <pc:sldChg chg="new del">
        <pc:chgData name="Aline Schnyder" userId="4924e2b3-c407-4df4-b405-12af28b4fdb4" providerId="ADAL" clId="{7703840D-BCEB-42CA-B2FC-F4DB7448EEF5}" dt="2024-02-05T13:45:57.975" v="2" actId="680"/>
        <pc:sldMkLst>
          <pc:docMk/>
          <pc:sldMk cId="1518327685" sldId="267"/>
        </pc:sldMkLst>
      </pc:sldChg>
      <pc:sldChg chg="modSp new mod">
        <pc:chgData name="Aline Schnyder" userId="4924e2b3-c407-4df4-b405-12af28b4fdb4" providerId="ADAL" clId="{7703840D-BCEB-42CA-B2FC-F4DB7448EEF5}" dt="2024-02-05T14:00:40.134" v="896" actId="20577"/>
        <pc:sldMkLst>
          <pc:docMk/>
          <pc:sldMk cId="1635778448" sldId="267"/>
        </pc:sldMkLst>
        <pc:spChg chg="mod">
          <ac:chgData name="Aline Schnyder" userId="4924e2b3-c407-4df4-b405-12af28b4fdb4" providerId="ADAL" clId="{7703840D-BCEB-42CA-B2FC-F4DB7448EEF5}" dt="2024-02-05T13:46:10.319" v="23" actId="20577"/>
          <ac:spMkLst>
            <pc:docMk/>
            <pc:sldMk cId="1635778448" sldId="267"/>
            <ac:spMk id="2" creationId="{0F71D849-1D98-CF77-C8A3-7CB64A44A05E}"/>
          </ac:spMkLst>
        </pc:spChg>
        <pc:spChg chg="mod">
          <ac:chgData name="Aline Schnyder" userId="4924e2b3-c407-4df4-b405-12af28b4fdb4" providerId="ADAL" clId="{7703840D-BCEB-42CA-B2FC-F4DB7448EEF5}" dt="2024-02-05T14:00:40.134" v="896" actId="20577"/>
          <ac:spMkLst>
            <pc:docMk/>
            <pc:sldMk cId="1635778448" sldId="267"/>
            <ac:spMk id="3" creationId="{9C6E615E-DF6A-A5CD-0400-8D1CCF7007F1}"/>
          </ac:spMkLst>
        </pc:spChg>
      </pc:sldChg>
      <pc:sldChg chg="modSp add mod">
        <pc:chgData name="Aline Schnyder" userId="4924e2b3-c407-4df4-b405-12af28b4fdb4" providerId="ADAL" clId="{7703840D-BCEB-42CA-B2FC-F4DB7448EEF5}" dt="2024-02-05T13:53:35.230" v="377" actId="115"/>
        <pc:sldMkLst>
          <pc:docMk/>
          <pc:sldMk cId="1642418347" sldId="268"/>
        </pc:sldMkLst>
        <pc:spChg chg="mod">
          <ac:chgData name="Aline Schnyder" userId="4924e2b3-c407-4df4-b405-12af28b4fdb4" providerId="ADAL" clId="{7703840D-BCEB-42CA-B2FC-F4DB7448EEF5}" dt="2024-02-05T13:46:36.623" v="74" actId="20577"/>
          <ac:spMkLst>
            <pc:docMk/>
            <pc:sldMk cId="1642418347" sldId="268"/>
            <ac:spMk id="2" creationId="{A4A1B97F-8005-BC9B-DD4B-01A6F3A6FA2F}"/>
          </ac:spMkLst>
        </pc:spChg>
        <pc:spChg chg="mod">
          <ac:chgData name="Aline Schnyder" userId="4924e2b3-c407-4df4-b405-12af28b4fdb4" providerId="ADAL" clId="{7703840D-BCEB-42CA-B2FC-F4DB7448EEF5}" dt="2024-02-05T13:53:35.230" v="377" actId="115"/>
          <ac:spMkLst>
            <pc:docMk/>
            <pc:sldMk cId="1642418347" sldId="268"/>
            <ac:spMk id="3" creationId="{74419DD0-46F5-BF48-A088-A8B32D887B54}"/>
          </ac:spMkLst>
        </pc:spChg>
      </pc:sldChg>
      <pc:sldChg chg="modSp add mod">
        <pc:chgData name="Aline Schnyder" userId="4924e2b3-c407-4df4-b405-12af28b4fdb4" providerId="ADAL" clId="{7703840D-BCEB-42CA-B2FC-F4DB7448EEF5}" dt="2024-02-05T14:02:35.228" v="1283" actId="123"/>
        <pc:sldMkLst>
          <pc:docMk/>
          <pc:sldMk cId="1048533993" sldId="269"/>
        </pc:sldMkLst>
        <pc:spChg chg="mod">
          <ac:chgData name="Aline Schnyder" userId="4924e2b3-c407-4df4-b405-12af28b4fdb4" providerId="ADAL" clId="{7703840D-BCEB-42CA-B2FC-F4DB7448EEF5}" dt="2024-02-05T13:46:38.816" v="78" actId="20577"/>
          <ac:spMkLst>
            <pc:docMk/>
            <pc:sldMk cId="1048533993" sldId="269"/>
            <ac:spMk id="2" creationId="{B92BAA0B-A540-EE0A-53DE-5E3DB8A60E30}"/>
          </ac:spMkLst>
        </pc:spChg>
        <pc:spChg chg="mod">
          <ac:chgData name="Aline Schnyder" userId="4924e2b3-c407-4df4-b405-12af28b4fdb4" providerId="ADAL" clId="{7703840D-BCEB-42CA-B2FC-F4DB7448EEF5}" dt="2024-02-05T14:02:35.228" v="1283" actId="123"/>
          <ac:spMkLst>
            <pc:docMk/>
            <pc:sldMk cId="1048533993" sldId="269"/>
            <ac:spMk id="3" creationId="{876EBBB3-C4A3-06C2-4BA6-92868D9D9A44}"/>
          </ac:spMkLst>
        </pc:spChg>
      </pc:sldChg>
      <pc:sldChg chg="addSp delSp modSp new mod">
        <pc:chgData name="Aline Schnyder" userId="4924e2b3-c407-4df4-b405-12af28b4fdb4" providerId="ADAL" clId="{7703840D-BCEB-42CA-B2FC-F4DB7448EEF5}" dt="2024-02-05T14:15:36.140" v="1889" actId="14100"/>
        <pc:sldMkLst>
          <pc:docMk/>
          <pc:sldMk cId="1441193386" sldId="270"/>
        </pc:sldMkLst>
        <pc:spChg chg="mod">
          <ac:chgData name="Aline Schnyder" userId="4924e2b3-c407-4df4-b405-12af28b4fdb4" providerId="ADAL" clId="{7703840D-BCEB-42CA-B2FC-F4DB7448EEF5}" dt="2024-02-05T13:46:45.951" v="102" actId="20577"/>
          <ac:spMkLst>
            <pc:docMk/>
            <pc:sldMk cId="1441193386" sldId="270"/>
            <ac:spMk id="2" creationId="{7DE483B2-D704-DD0C-B284-AB6F75F783AF}"/>
          </ac:spMkLst>
        </pc:spChg>
        <pc:spChg chg="mod">
          <ac:chgData name="Aline Schnyder" userId="4924e2b3-c407-4df4-b405-12af28b4fdb4" providerId="ADAL" clId="{7703840D-BCEB-42CA-B2FC-F4DB7448EEF5}" dt="2024-02-05T14:03:35.157" v="1286"/>
          <ac:spMkLst>
            <pc:docMk/>
            <pc:sldMk cId="1441193386" sldId="270"/>
            <ac:spMk id="3" creationId="{7A8F7D7A-526A-9469-53FA-180D656FF074}"/>
          </ac:spMkLst>
        </pc:spChg>
        <pc:graphicFrameChg chg="add mod modGraphic">
          <ac:chgData name="Aline Schnyder" userId="4924e2b3-c407-4df4-b405-12af28b4fdb4" providerId="ADAL" clId="{7703840D-BCEB-42CA-B2FC-F4DB7448EEF5}" dt="2024-02-05T14:15:36.140" v="1889" actId="14100"/>
          <ac:graphicFrameMkLst>
            <pc:docMk/>
            <pc:sldMk cId="1441193386" sldId="270"/>
            <ac:graphicFrameMk id="6" creationId="{0DEE4137-E197-5B8E-7FB6-7FDB18A2AE86}"/>
          </ac:graphicFrameMkLst>
        </pc:graphicFrameChg>
        <pc:picChg chg="add del mod">
          <ac:chgData name="Aline Schnyder" userId="4924e2b3-c407-4df4-b405-12af28b4fdb4" providerId="ADAL" clId="{7703840D-BCEB-42CA-B2FC-F4DB7448EEF5}" dt="2024-02-05T14:04:28.518" v="1300" actId="478"/>
          <ac:picMkLst>
            <pc:docMk/>
            <pc:sldMk cId="1441193386" sldId="270"/>
            <ac:picMk id="5" creationId="{B4334369-18B2-60AB-9E94-79BF778F3B9A}"/>
          </ac:picMkLst>
        </pc:picChg>
      </pc:sldChg>
      <pc:sldChg chg="addSp delSp modSp new mod ord">
        <pc:chgData name="Aline Schnyder" userId="4924e2b3-c407-4df4-b405-12af28b4fdb4" providerId="ADAL" clId="{7703840D-BCEB-42CA-B2FC-F4DB7448EEF5}" dt="2024-02-05T14:04:16.915" v="1297"/>
        <pc:sldMkLst>
          <pc:docMk/>
          <pc:sldMk cId="108865776" sldId="271"/>
        </pc:sldMkLst>
        <pc:spChg chg="mod">
          <ac:chgData name="Aline Schnyder" userId="4924e2b3-c407-4df4-b405-12af28b4fdb4" providerId="ADAL" clId="{7703840D-BCEB-42CA-B2FC-F4DB7448EEF5}" dt="2024-02-05T13:46:53.815" v="114" actId="20577"/>
          <ac:spMkLst>
            <pc:docMk/>
            <pc:sldMk cId="108865776" sldId="271"/>
            <ac:spMk id="2" creationId="{D289396E-6C8B-20A0-7327-C83178FFC213}"/>
          </ac:spMkLst>
        </pc:spChg>
        <pc:spChg chg="mod">
          <ac:chgData name="Aline Schnyder" userId="4924e2b3-c407-4df4-b405-12af28b4fdb4" providerId="ADAL" clId="{7703840D-BCEB-42CA-B2FC-F4DB7448EEF5}" dt="2024-02-05T13:58:31.622" v="816" actId="20577"/>
          <ac:spMkLst>
            <pc:docMk/>
            <pc:sldMk cId="108865776" sldId="271"/>
            <ac:spMk id="3" creationId="{C3BA7359-F65B-D943-A79D-9055E047243D}"/>
          </ac:spMkLst>
        </pc:spChg>
        <pc:graphicFrameChg chg="add del">
          <ac:chgData name="Aline Schnyder" userId="4924e2b3-c407-4df4-b405-12af28b4fdb4" providerId="ADAL" clId="{7703840D-BCEB-42CA-B2FC-F4DB7448EEF5}" dt="2024-02-05T13:57:19.723" v="793" actId="478"/>
          <ac:graphicFrameMkLst>
            <pc:docMk/>
            <pc:sldMk cId="108865776" sldId="271"/>
            <ac:graphicFrameMk id="4" creationId="{B2058C0D-C0C8-C1EB-A91D-6395AC7FFC25}"/>
          </ac:graphicFrameMkLst>
        </pc:graphicFrameChg>
        <pc:graphicFrameChg chg="add mod modGraphic">
          <ac:chgData name="Aline Schnyder" userId="4924e2b3-c407-4df4-b405-12af28b4fdb4" providerId="ADAL" clId="{7703840D-BCEB-42CA-B2FC-F4DB7448EEF5}" dt="2024-02-05T14:04:16.915" v="1297"/>
          <ac:graphicFrameMkLst>
            <pc:docMk/>
            <pc:sldMk cId="108865776" sldId="271"/>
            <ac:graphicFrameMk id="5" creationId="{A30BB88D-309E-2CCC-39FA-42D335EE4DE6}"/>
          </ac:graphicFrameMkLst>
        </pc:graphicFrameChg>
      </pc:sldChg>
      <pc:sldChg chg="modSp add mod">
        <pc:chgData name="Aline Schnyder" userId="4924e2b3-c407-4df4-b405-12af28b4fdb4" providerId="ADAL" clId="{7703840D-BCEB-42CA-B2FC-F4DB7448EEF5}" dt="2024-02-05T14:00:35.318" v="884" actId="20577"/>
        <pc:sldMkLst>
          <pc:docMk/>
          <pc:sldMk cId="1328894269" sldId="272"/>
        </pc:sldMkLst>
        <pc:spChg chg="mod">
          <ac:chgData name="Aline Schnyder" userId="4924e2b3-c407-4df4-b405-12af28b4fdb4" providerId="ADAL" clId="{7703840D-BCEB-42CA-B2FC-F4DB7448EEF5}" dt="2024-02-05T14:00:35.318" v="884" actId="20577"/>
          <ac:spMkLst>
            <pc:docMk/>
            <pc:sldMk cId="1328894269" sldId="272"/>
            <ac:spMk id="2" creationId="{F418CECD-1882-0B44-202A-A3C927F5FFDA}"/>
          </ac:spMkLst>
        </pc:spChg>
      </pc:sldChg>
    </pc:docChg>
  </pc:docChgLst>
  <pc:docChgLst>
    <pc:chgData name="Aline Schnyder" userId="4924e2b3-c407-4df4-b405-12af28b4fdb4" providerId="ADAL" clId="{69D647D6-F12C-4D63-B62C-1CBC97C5DF94}"/>
    <pc:docChg chg="undo custSel addSld delSld modSld">
      <pc:chgData name="Aline Schnyder" userId="4924e2b3-c407-4df4-b405-12af28b4fdb4" providerId="ADAL" clId="{69D647D6-F12C-4D63-B62C-1CBC97C5DF94}" dt="2024-01-29T16:50:38.537" v="422" actId="1076"/>
      <pc:docMkLst>
        <pc:docMk/>
      </pc:docMkLst>
      <pc:sldChg chg="addSp modSp">
        <pc:chgData name="Aline Schnyder" userId="4924e2b3-c407-4df4-b405-12af28b4fdb4" providerId="ADAL" clId="{69D647D6-F12C-4D63-B62C-1CBC97C5DF94}" dt="2024-01-29T16:37:20.771" v="361"/>
        <pc:sldMkLst>
          <pc:docMk/>
          <pc:sldMk cId="739131381" sldId="257"/>
        </pc:sldMkLst>
        <pc:picChg chg="add mod">
          <ac:chgData name="Aline Schnyder" userId="4924e2b3-c407-4df4-b405-12af28b4fdb4" providerId="ADAL" clId="{69D647D6-F12C-4D63-B62C-1CBC97C5DF94}" dt="2024-01-29T16:37:20.771" v="361"/>
          <ac:picMkLst>
            <pc:docMk/>
            <pc:sldMk cId="739131381" sldId="257"/>
            <ac:picMk id="4" creationId="{44216E81-8E9F-A384-2E11-D267F123F79D}"/>
          </ac:picMkLst>
        </pc:picChg>
      </pc:sldChg>
      <pc:sldChg chg="addSp modSp mod">
        <pc:chgData name="Aline Schnyder" userId="4924e2b3-c407-4df4-b405-12af28b4fdb4" providerId="ADAL" clId="{69D647D6-F12C-4D63-B62C-1CBC97C5DF94}" dt="2024-01-29T16:38:17.539" v="365" actId="1076"/>
        <pc:sldMkLst>
          <pc:docMk/>
          <pc:sldMk cId="3575658422" sldId="258"/>
        </pc:sldMkLst>
        <pc:picChg chg="add mod">
          <ac:chgData name="Aline Schnyder" userId="4924e2b3-c407-4df4-b405-12af28b4fdb4" providerId="ADAL" clId="{69D647D6-F12C-4D63-B62C-1CBC97C5DF94}" dt="2024-01-29T16:38:17.539" v="365" actId="1076"/>
          <ac:picMkLst>
            <pc:docMk/>
            <pc:sldMk cId="3575658422" sldId="258"/>
            <ac:picMk id="5" creationId="{0B08DCE4-B4D5-4AF8-E3F6-B04E22EC3B71}"/>
          </ac:picMkLst>
        </pc:picChg>
      </pc:sldChg>
      <pc:sldChg chg="addSp delSp modSp mod">
        <pc:chgData name="Aline Schnyder" userId="4924e2b3-c407-4df4-b405-12af28b4fdb4" providerId="ADAL" clId="{69D647D6-F12C-4D63-B62C-1CBC97C5DF94}" dt="2024-01-29T16:47:00.859" v="413" actId="1076"/>
        <pc:sldMkLst>
          <pc:docMk/>
          <pc:sldMk cId="1629257568" sldId="259"/>
        </pc:sldMkLst>
        <pc:spChg chg="mod">
          <ac:chgData name="Aline Schnyder" userId="4924e2b3-c407-4df4-b405-12af28b4fdb4" providerId="ADAL" clId="{69D647D6-F12C-4D63-B62C-1CBC97C5DF94}" dt="2024-01-29T16:46:53.027" v="412" actId="1076"/>
          <ac:spMkLst>
            <pc:docMk/>
            <pc:sldMk cId="1629257568" sldId="259"/>
            <ac:spMk id="3" creationId="{BDC20972-DF5A-F6A8-B5DB-CFAA446A0599}"/>
          </ac:spMkLst>
        </pc:spChg>
        <pc:picChg chg="add del mod">
          <ac:chgData name="Aline Schnyder" userId="4924e2b3-c407-4df4-b405-12af28b4fdb4" providerId="ADAL" clId="{69D647D6-F12C-4D63-B62C-1CBC97C5DF94}" dt="2024-01-29T16:46:31.811" v="407" actId="478"/>
          <ac:picMkLst>
            <pc:docMk/>
            <pc:sldMk cId="1629257568" sldId="259"/>
            <ac:picMk id="5" creationId="{FF394276-E317-5D2C-4770-81B0A89FE258}"/>
          </ac:picMkLst>
        </pc:picChg>
        <pc:picChg chg="add mod">
          <ac:chgData name="Aline Schnyder" userId="4924e2b3-c407-4df4-b405-12af28b4fdb4" providerId="ADAL" clId="{69D647D6-F12C-4D63-B62C-1CBC97C5DF94}" dt="2024-01-29T16:47:00.859" v="413" actId="1076"/>
          <ac:picMkLst>
            <pc:docMk/>
            <pc:sldMk cId="1629257568" sldId="259"/>
            <ac:picMk id="7" creationId="{936B5779-1DEF-85D9-C739-F47F4D222632}"/>
          </ac:picMkLst>
        </pc:picChg>
      </pc:sldChg>
      <pc:sldChg chg="addSp delSp modSp mod">
        <pc:chgData name="Aline Schnyder" userId="4924e2b3-c407-4df4-b405-12af28b4fdb4" providerId="ADAL" clId="{69D647D6-F12C-4D63-B62C-1CBC97C5DF94}" dt="2024-01-29T16:37:11.535" v="360" actId="1076"/>
        <pc:sldMkLst>
          <pc:docMk/>
          <pc:sldMk cId="1383010889" sldId="260"/>
        </pc:sldMkLst>
        <pc:picChg chg="add del mod">
          <ac:chgData name="Aline Schnyder" userId="4924e2b3-c407-4df4-b405-12af28b4fdb4" providerId="ADAL" clId="{69D647D6-F12C-4D63-B62C-1CBC97C5DF94}" dt="2024-01-29T16:37:07.099" v="358" actId="478"/>
          <ac:picMkLst>
            <pc:docMk/>
            <pc:sldMk cId="1383010889" sldId="260"/>
            <ac:picMk id="5" creationId="{EDE6F262-2CC7-9A9F-AC29-FB79B2086714}"/>
          </ac:picMkLst>
        </pc:picChg>
        <pc:picChg chg="add mod">
          <ac:chgData name="Aline Schnyder" userId="4924e2b3-c407-4df4-b405-12af28b4fdb4" providerId="ADAL" clId="{69D647D6-F12C-4D63-B62C-1CBC97C5DF94}" dt="2024-01-29T16:37:11.535" v="360" actId="1076"/>
          <ac:picMkLst>
            <pc:docMk/>
            <pc:sldMk cId="1383010889" sldId="260"/>
            <ac:picMk id="7" creationId="{F0B2965F-91A0-B5EA-7714-5416704840D0}"/>
          </ac:picMkLst>
        </pc:picChg>
      </pc:sldChg>
      <pc:sldChg chg="addSp modSp">
        <pc:chgData name="Aline Schnyder" userId="4924e2b3-c407-4df4-b405-12af28b4fdb4" providerId="ADAL" clId="{69D647D6-F12C-4D63-B62C-1CBC97C5DF94}" dt="2024-01-29T16:40:09.674" v="371" actId="1076"/>
        <pc:sldMkLst>
          <pc:docMk/>
          <pc:sldMk cId="1873335549" sldId="261"/>
        </pc:sldMkLst>
        <pc:picChg chg="add mod">
          <ac:chgData name="Aline Schnyder" userId="4924e2b3-c407-4df4-b405-12af28b4fdb4" providerId="ADAL" clId="{69D647D6-F12C-4D63-B62C-1CBC97C5DF94}" dt="2024-01-29T16:40:09.674" v="371" actId="1076"/>
          <ac:picMkLst>
            <pc:docMk/>
            <pc:sldMk cId="1873335549" sldId="261"/>
            <ac:picMk id="1026" creationId="{B1C8C9CB-1316-CEB9-E75C-C2279B2DEDDE}"/>
          </ac:picMkLst>
        </pc:picChg>
      </pc:sldChg>
      <pc:sldChg chg="addSp delSp modSp mod">
        <pc:chgData name="Aline Schnyder" userId="4924e2b3-c407-4df4-b405-12af28b4fdb4" providerId="ADAL" clId="{69D647D6-F12C-4D63-B62C-1CBC97C5DF94}" dt="2024-01-29T16:41:15.309" v="377" actId="1076"/>
        <pc:sldMkLst>
          <pc:docMk/>
          <pc:sldMk cId="2603356269" sldId="262"/>
        </pc:sldMkLst>
        <pc:picChg chg="add del mod">
          <ac:chgData name="Aline Schnyder" userId="4924e2b3-c407-4df4-b405-12af28b4fdb4" providerId="ADAL" clId="{69D647D6-F12C-4D63-B62C-1CBC97C5DF94}" dt="2024-01-29T16:41:09.765" v="376" actId="478"/>
          <ac:picMkLst>
            <pc:docMk/>
            <pc:sldMk cId="2603356269" sldId="262"/>
            <ac:picMk id="5" creationId="{ACE54087-8406-D89A-3DA6-B10297E09E9A}"/>
          </ac:picMkLst>
        </pc:picChg>
        <pc:picChg chg="add mod">
          <ac:chgData name="Aline Schnyder" userId="4924e2b3-c407-4df4-b405-12af28b4fdb4" providerId="ADAL" clId="{69D647D6-F12C-4D63-B62C-1CBC97C5DF94}" dt="2024-01-29T16:41:15.309" v="377" actId="1076"/>
          <ac:picMkLst>
            <pc:docMk/>
            <pc:sldMk cId="2603356269" sldId="262"/>
            <ac:picMk id="7" creationId="{266653AA-025E-C49D-3794-6633006AA0A4}"/>
          </ac:picMkLst>
        </pc:picChg>
      </pc:sldChg>
      <pc:sldChg chg="addSp modSp mod">
        <pc:chgData name="Aline Schnyder" userId="4924e2b3-c407-4df4-b405-12af28b4fdb4" providerId="ADAL" clId="{69D647D6-F12C-4D63-B62C-1CBC97C5DF94}" dt="2024-01-29T16:41:48.821" v="381" actId="1076"/>
        <pc:sldMkLst>
          <pc:docMk/>
          <pc:sldMk cId="1983477831" sldId="263"/>
        </pc:sldMkLst>
        <pc:picChg chg="add mod">
          <ac:chgData name="Aline Schnyder" userId="4924e2b3-c407-4df4-b405-12af28b4fdb4" providerId="ADAL" clId="{69D647D6-F12C-4D63-B62C-1CBC97C5DF94}" dt="2024-01-29T16:41:48.821" v="381" actId="1076"/>
          <ac:picMkLst>
            <pc:docMk/>
            <pc:sldMk cId="1983477831" sldId="263"/>
            <ac:picMk id="5" creationId="{EEAFB902-76F5-0D55-FE3F-452431C0A99F}"/>
          </ac:picMkLst>
        </pc:picChg>
      </pc:sldChg>
      <pc:sldChg chg="addSp modSp mod">
        <pc:chgData name="Aline Schnyder" userId="4924e2b3-c407-4df4-b405-12af28b4fdb4" providerId="ADAL" clId="{69D647D6-F12C-4D63-B62C-1CBC97C5DF94}" dt="2024-01-29T16:44:59.722" v="389" actId="1076"/>
        <pc:sldMkLst>
          <pc:docMk/>
          <pc:sldMk cId="4180940763" sldId="264"/>
        </pc:sldMkLst>
        <pc:spChg chg="mod">
          <ac:chgData name="Aline Schnyder" userId="4924e2b3-c407-4df4-b405-12af28b4fdb4" providerId="ADAL" clId="{69D647D6-F12C-4D63-B62C-1CBC97C5DF94}" dt="2024-01-29T16:34:20.289" v="296" actId="20577"/>
          <ac:spMkLst>
            <pc:docMk/>
            <pc:sldMk cId="4180940763" sldId="264"/>
            <ac:spMk id="3" creationId="{BDC20972-DF5A-F6A8-B5DB-CFAA446A0599}"/>
          </ac:spMkLst>
        </pc:spChg>
        <pc:picChg chg="add mod">
          <ac:chgData name="Aline Schnyder" userId="4924e2b3-c407-4df4-b405-12af28b4fdb4" providerId="ADAL" clId="{69D647D6-F12C-4D63-B62C-1CBC97C5DF94}" dt="2024-01-29T16:44:59.722" v="389" actId="1076"/>
          <ac:picMkLst>
            <pc:docMk/>
            <pc:sldMk cId="4180940763" sldId="264"/>
            <ac:picMk id="5" creationId="{0A4238AF-D8BD-08A4-60B9-1B612DD3B76A}"/>
          </ac:picMkLst>
        </pc:picChg>
      </pc:sldChg>
      <pc:sldChg chg="addSp modSp mod">
        <pc:chgData name="Aline Schnyder" userId="4924e2b3-c407-4df4-b405-12af28b4fdb4" providerId="ADAL" clId="{69D647D6-F12C-4D63-B62C-1CBC97C5DF94}" dt="2024-01-29T16:44:34.900" v="385" actId="1076"/>
        <pc:sldMkLst>
          <pc:docMk/>
          <pc:sldMk cId="1026825796" sldId="265"/>
        </pc:sldMkLst>
        <pc:picChg chg="add mod">
          <ac:chgData name="Aline Schnyder" userId="4924e2b3-c407-4df4-b405-12af28b4fdb4" providerId="ADAL" clId="{69D647D6-F12C-4D63-B62C-1CBC97C5DF94}" dt="2024-01-29T16:44:34.900" v="385" actId="1076"/>
          <ac:picMkLst>
            <pc:docMk/>
            <pc:sldMk cId="1026825796" sldId="265"/>
            <ac:picMk id="5" creationId="{38BD7FE9-6BEC-58F5-A62F-FF4F4B5242F0}"/>
          </ac:picMkLst>
        </pc:picChg>
      </pc:sldChg>
      <pc:sldChg chg="addSp delSp modSp new mod">
        <pc:chgData name="Aline Schnyder" userId="4924e2b3-c407-4df4-b405-12af28b4fdb4" providerId="ADAL" clId="{69D647D6-F12C-4D63-B62C-1CBC97C5DF94}" dt="2024-01-29T16:50:38.537" v="422" actId="1076"/>
        <pc:sldMkLst>
          <pc:docMk/>
          <pc:sldMk cId="1442925679" sldId="266"/>
        </pc:sldMkLst>
        <pc:spChg chg="mod">
          <ac:chgData name="Aline Schnyder" userId="4924e2b3-c407-4df4-b405-12af28b4fdb4" providerId="ADAL" clId="{69D647D6-F12C-4D63-B62C-1CBC97C5DF94}" dt="2024-01-29T16:46:16.399" v="405" actId="20577"/>
          <ac:spMkLst>
            <pc:docMk/>
            <pc:sldMk cId="1442925679" sldId="266"/>
            <ac:spMk id="2" creationId="{ACA43C98-EB61-CE4A-05AC-B0873365A472}"/>
          </ac:spMkLst>
        </pc:spChg>
        <pc:spChg chg="del mod">
          <ac:chgData name="Aline Schnyder" userId="4924e2b3-c407-4df4-b405-12af28b4fdb4" providerId="ADAL" clId="{69D647D6-F12C-4D63-B62C-1CBC97C5DF94}" dt="2024-01-29T16:49:25.374" v="421" actId="478"/>
          <ac:spMkLst>
            <pc:docMk/>
            <pc:sldMk cId="1442925679" sldId="266"/>
            <ac:spMk id="3" creationId="{5D081445-F086-19CC-E2B9-6745AA965657}"/>
          </ac:spMkLst>
        </pc:spChg>
        <pc:picChg chg="add mod">
          <ac:chgData name="Aline Schnyder" userId="4924e2b3-c407-4df4-b405-12af28b4fdb4" providerId="ADAL" clId="{69D647D6-F12C-4D63-B62C-1CBC97C5DF94}" dt="2024-01-29T16:50:38.537" v="422" actId="1076"/>
          <ac:picMkLst>
            <pc:docMk/>
            <pc:sldMk cId="1442925679" sldId="266"/>
            <ac:picMk id="5" creationId="{FBE9F676-E08D-0F9C-3EEC-C2CCE1536C99}"/>
          </ac:picMkLst>
        </pc:picChg>
        <pc:picChg chg="add del mod">
          <ac:chgData name="Aline Schnyder" userId="4924e2b3-c407-4df4-b405-12af28b4fdb4" providerId="ADAL" clId="{69D647D6-F12C-4D63-B62C-1CBC97C5DF94}" dt="2024-01-29T16:49:25.374" v="421" actId="478"/>
          <ac:picMkLst>
            <pc:docMk/>
            <pc:sldMk cId="1442925679" sldId="266"/>
            <ac:picMk id="2050" creationId="{5A0FF653-D664-1E36-5D64-9E7099122771}"/>
          </ac:picMkLst>
        </pc:picChg>
      </pc:sldChg>
      <pc:sldChg chg="new del">
        <pc:chgData name="Aline Schnyder" userId="4924e2b3-c407-4df4-b405-12af28b4fdb4" providerId="ADAL" clId="{69D647D6-F12C-4D63-B62C-1CBC97C5DF94}" dt="2024-01-29T16:46:07.646" v="395" actId="47"/>
        <pc:sldMkLst>
          <pc:docMk/>
          <pc:sldMk cId="3966508240" sldId="266"/>
        </pc:sldMkLst>
      </pc:sldChg>
    </pc:docChg>
  </pc:docChgLst>
  <pc:docChgLst>
    <pc:chgData name="Aline Schnyder" userId="4924e2b3-c407-4df4-b405-12af28b4fdb4" providerId="ADAL" clId="{A6DE3A41-8C41-4429-BCBB-2CACCF4500C1}"/>
    <pc:docChg chg="undo custSel addSld delSld modSld sldOrd">
      <pc:chgData name="Aline Schnyder" userId="4924e2b3-c407-4df4-b405-12af28b4fdb4" providerId="ADAL" clId="{A6DE3A41-8C41-4429-BCBB-2CACCF4500C1}" dt="2024-02-05T09:40:18.692" v="438" actId="20577"/>
      <pc:docMkLst>
        <pc:docMk/>
      </pc:docMkLst>
      <pc:sldChg chg="modSp mod modCm">
        <pc:chgData name="Aline Schnyder" userId="4924e2b3-c407-4df4-b405-12af28b4fdb4" providerId="ADAL" clId="{A6DE3A41-8C41-4429-BCBB-2CACCF4500C1}" dt="2024-02-05T09:30:39.393" v="181"/>
        <pc:sldMkLst>
          <pc:docMk/>
          <pc:sldMk cId="739131381" sldId="257"/>
        </pc:sldMkLst>
        <pc:spChg chg="mod">
          <ac:chgData name="Aline Schnyder" userId="4924e2b3-c407-4df4-b405-12af28b4fdb4" providerId="ADAL" clId="{A6DE3A41-8C41-4429-BCBB-2CACCF4500C1}" dt="2024-02-05T09:30:37.465" v="180" actId="20577"/>
          <ac:spMkLst>
            <pc:docMk/>
            <pc:sldMk cId="739131381" sldId="257"/>
            <ac:spMk id="3" creationId="{BDC20972-DF5A-F6A8-B5DB-CFAA446A059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 modRxn">
              <pc226:chgData name="Aline Schnyder" userId="4924e2b3-c407-4df4-b405-12af28b4fdb4" providerId="ADAL" clId="{A6DE3A41-8C41-4429-BCBB-2CACCF4500C1}" dt="2024-02-05T09:29:38.366" v="52"/>
              <pc2:cmMkLst xmlns:pc2="http://schemas.microsoft.com/office/powerpoint/2019/9/main/command">
                <pc:docMk/>
                <pc:sldMk cId="739131381" sldId="257"/>
                <pc2:cmMk id="{6598B31E-7387-4ED6-88D7-8B67337D9FE3}"/>
              </pc2:cmMkLst>
            </pc226:cmChg>
            <pc226:cmChg xmlns:pc226="http://schemas.microsoft.com/office/powerpoint/2022/06/main/command" chg="mod modRxn">
              <pc226:chgData name="Aline Schnyder" userId="4924e2b3-c407-4df4-b405-12af28b4fdb4" providerId="ADAL" clId="{A6DE3A41-8C41-4429-BCBB-2CACCF4500C1}" dt="2024-02-05T09:30:39.393" v="181"/>
              <pc2:cmMkLst xmlns:pc2="http://schemas.microsoft.com/office/powerpoint/2019/9/main/command">
                <pc:docMk/>
                <pc:sldMk cId="739131381" sldId="257"/>
                <pc2:cmMk id="{16C91C4D-0D4B-4E45-91AF-A214421BC4F3}"/>
              </pc2:cmMkLst>
            </pc226:cmChg>
          </p:ext>
        </pc:extLst>
      </pc:sldChg>
      <pc:sldChg chg="modSp mod modCm">
        <pc:chgData name="Aline Schnyder" userId="4924e2b3-c407-4df4-b405-12af28b4fdb4" providerId="ADAL" clId="{A6DE3A41-8C41-4429-BCBB-2CACCF4500C1}" dt="2024-02-05T09:39:54.217" v="392"/>
        <pc:sldMkLst>
          <pc:docMk/>
          <pc:sldMk cId="1629257568" sldId="259"/>
        </pc:sldMkLst>
        <pc:spChg chg="mod">
          <ac:chgData name="Aline Schnyder" userId="4924e2b3-c407-4df4-b405-12af28b4fdb4" providerId="ADAL" clId="{A6DE3A41-8C41-4429-BCBB-2CACCF4500C1}" dt="2024-02-05T09:39:48.516" v="391" actId="20577"/>
          <ac:spMkLst>
            <pc:docMk/>
            <pc:sldMk cId="1629257568" sldId="259"/>
            <ac:spMk id="3" creationId="{BDC20972-DF5A-F6A8-B5DB-CFAA446A059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 modRxn">
              <pc226:chgData name="Aline Schnyder" userId="4924e2b3-c407-4df4-b405-12af28b4fdb4" providerId="ADAL" clId="{A6DE3A41-8C41-4429-BCBB-2CACCF4500C1}" dt="2024-02-05T09:39:54.217" v="392"/>
              <pc2:cmMkLst xmlns:pc2="http://schemas.microsoft.com/office/powerpoint/2019/9/main/command">
                <pc:docMk/>
                <pc:sldMk cId="1629257568" sldId="259"/>
                <pc2:cmMk id="{979480B1-68BB-411D-99C9-0703401AB33D}"/>
              </pc2:cmMkLst>
            </pc226:cmChg>
          </p:ext>
        </pc:extLst>
      </pc:sldChg>
      <pc:sldChg chg="modSp mod modCm">
        <pc:chgData name="Aline Schnyder" userId="4924e2b3-c407-4df4-b405-12af28b4fdb4" providerId="ADAL" clId="{A6DE3A41-8C41-4429-BCBB-2CACCF4500C1}" dt="2024-02-05T09:40:18.692" v="438" actId="20577"/>
        <pc:sldMkLst>
          <pc:docMk/>
          <pc:sldMk cId="1383010889" sldId="260"/>
        </pc:sldMkLst>
        <pc:spChg chg="mod">
          <ac:chgData name="Aline Schnyder" userId="4924e2b3-c407-4df4-b405-12af28b4fdb4" providerId="ADAL" clId="{A6DE3A41-8C41-4429-BCBB-2CACCF4500C1}" dt="2024-02-05T09:40:18.692" v="438" actId="20577"/>
          <ac:spMkLst>
            <pc:docMk/>
            <pc:sldMk cId="1383010889" sldId="260"/>
            <ac:spMk id="3" creationId="{BDC20972-DF5A-F6A8-B5DB-CFAA446A059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 modRxn">
              <pc226:chgData name="Aline Schnyder" userId="4924e2b3-c407-4df4-b405-12af28b4fdb4" providerId="ADAL" clId="{A6DE3A41-8C41-4429-BCBB-2CACCF4500C1}" dt="2024-02-05T09:39:20.088" v="388"/>
              <pc2:cmMkLst xmlns:pc2="http://schemas.microsoft.com/office/powerpoint/2019/9/main/command">
                <pc:docMk/>
                <pc:sldMk cId="1383010889" sldId="260"/>
                <pc2:cmMk id="{F8EB5F19-BAE6-45DA-8099-2A9E92587D88}"/>
              </pc2:cmMkLst>
            </pc226:cmChg>
          </p:ext>
        </pc:extLst>
      </pc:sldChg>
      <pc:sldChg chg="modSp mod ord">
        <pc:chgData name="Aline Schnyder" userId="4924e2b3-c407-4df4-b405-12af28b4fdb4" providerId="ADAL" clId="{A6DE3A41-8C41-4429-BCBB-2CACCF4500C1}" dt="2024-02-05T09:38:26.276" v="381" actId="20577"/>
        <pc:sldMkLst>
          <pc:docMk/>
          <pc:sldMk cId="2603356269" sldId="262"/>
        </pc:sldMkLst>
        <pc:spChg chg="mod">
          <ac:chgData name="Aline Schnyder" userId="4924e2b3-c407-4df4-b405-12af28b4fdb4" providerId="ADAL" clId="{A6DE3A41-8C41-4429-BCBB-2CACCF4500C1}" dt="2024-02-05T09:38:26.276" v="381" actId="20577"/>
          <ac:spMkLst>
            <pc:docMk/>
            <pc:sldMk cId="2603356269" sldId="262"/>
            <ac:spMk id="3" creationId="{BDC20972-DF5A-F6A8-B5DB-CFAA446A0599}"/>
          </ac:spMkLst>
        </pc:spChg>
        <pc:picChg chg="mod">
          <ac:chgData name="Aline Schnyder" userId="4924e2b3-c407-4df4-b405-12af28b4fdb4" providerId="ADAL" clId="{A6DE3A41-8C41-4429-BCBB-2CACCF4500C1}" dt="2024-02-05T09:38:15.984" v="373" actId="1076"/>
          <ac:picMkLst>
            <pc:docMk/>
            <pc:sldMk cId="2603356269" sldId="262"/>
            <ac:picMk id="7" creationId="{266653AA-025E-C49D-3794-6633006AA0A4}"/>
          </ac:picMkLst>
        </pc:picChg>
      </pc:sldChg>
      <pc:sldChg chg="ord">
        <pc:chgData name="Aline Schnyder" userId="4924e2b3-c407-4df4-b405-12af28b4fdb4" providerId="ADAL" clId="{A6DE3A41-8C41-4429-BCBB-2CACCF4500C1}" dt="2024-02-05T09:38:09.313" v="372"/>
        <pc:sldMkLst>
          <pc:docMk/>
          <pc:sldMk cId="1983477831" sldId="263"/>
        </pc:sldMkLst>
      </pc:sldChg>
      <pc:sldChg chg="ord">
        <pc:chgData name="Aline Schnyder" userId="4924e2b3-c407-4df4-b405-12af28b4fdb4" providerId="ADAL" clId="{A6DE3A41-8C41-4429-BCBB-2CACCF4500C1}" dt="2024-02-05T09:38:42.344" v="385"/>
        <pc:sldMkLst>
          <pc:docMk/>
          <pc:sldMk cId="4180940763" sldId="264"/>
        </pc:sldMkLst>
      </pc:sldChg>
      <pc:sldChg chg="ord">
        <pc:chgData name="Aline Schnyder" userId="4924e2b3-c407-4df4-b405-12af28b4fdb4" providerId="ADAL" clId="{A6DE3A41-8C41-4429-BCBB-2CACCF4500C1}" dt="2024-02-05T09:38:52.834" v="387"/>
        <pc:sldMkLst>
          <pc:docMk/>
          <pc:sldMk cId="1026825796" sldId="265"/>
        </pc:sldMkLst>
      </pc:sldChg>
      <pc:sldChg chg="addSp delSp new del mod">
        <pc:chgData name="Aline Schnyder" userId="4924e2b3-c407-4df4-b405-12af28b4fdb4" providerId="ADAL" clId="{A6DE3A41-8C41-4429-BCBB-2CACCF4500C1}" dt="2024-02-05T09:36:58.593" v="365" actId="680"/>
        <pc:sldMkLst>
          <pc:docMk/>
          <pc:sldMk cId="4185458517" sldId="267"/>
        </pc:sldMkLst>
        <pc:spChg chg="add del">
          <ac:chgData name="Aline Schnyder" userId="4924e2b3-c407-4df4-b405-12af28b4fdb4" providerId="ADAL" clId="{A6DE3A41-8C41-4429-BCBB-2CACCF4500C1}" dt="2024-02-05T09:36:56.836" v="364" actId="22"/>
          <ac:spMkLst>
            <pc:docMk/>
            <pc:sldMk cId="4185458517" sldId="267"/>
            <ac:spMk id="5" creationId="{48C28A14-8B33-686A-BC9A-CF113DAB7C63}"/>
          </ac:spMkLst>
        </pc:spChg>
      </pc:sldChg>
    </pc:docChg>
  </pc:docChgLst>
  <pc:docChgLst>
    <pc:chgData name="Esther Schlumpf" userId="b3ba472a-ced8-4b38-b8fa-dc43417b1831" providerId="ADAL" clId="{6FF57DD1-68F2-4850-BD2B-712BA46F4327}"/>
    <pc:docChg chg="undo custSel addSld delSld modSld sldOrd">
      <pc:chgData name="Esther Schlumpf" userId="b3ba472a-ced8-4b38-b8fa-dc43417b1831" providerId="ADAL" clId="{6FF57DD1-68F2-4850-BD2B-712BA46F4327}" dt="2024-02-08T21:13:15.884" v="2443"/>
      <pc:docMkLst>
        <pc:docMk/>
      </pc:docMkLst>
      <pc:sldChg chg="addSp delSp modSp mod addCm">
        <pc:chgData name="Esther Schlumpf" userId="b3ba472a-ced8-4b38-b8fa-dc43417b1831" providerId="ADAL" clId="{6FF57DD1-68F2-4850-BD2B-712BA46F4327}" dt="2024-02-08T20:55:11.535" v="1454" actId="404"/>
        <pc:sldMkLst>
          <pc:docMk/>
          <pc:sldMk cId="2489854409" sldId="256"/>
        </pc:sldMkLst>
        <pc:spChg chg="add del mod">
          <ac:chgData name="Esther Schlumpf" userId="b3ba472a-ced8-4b38-b8fa-dc43417b1831" providerId="ADAL" clId="{6FF57DD1-68F2-4850-BD2B-712BA46F4327}" dt="2024-02-08T20:54:33.290" v="1385" actId="478"/>
          <ac:spMkLst>
            <pc:docMk/>
            <pc:sldMk cId="2489854409" sldId="256"/>
            <ac:spMk id="3" creationId="{3B74981A-3D38-3881-9FB8-F60073C034A9}"/>
          </ac:spMkLst>
        </pc:spChg>
        <pc:spChg chg="mod">
          <ac:chgData name="Esther Schlumpf" userId="b3ba472a-ced8-4b38-b8fa-dc43417b1831" providerId="ADAL" clId="{6FF57DD1-68F2-4850-BD2B-712BA46F4327}" dt="2024-02-08T20:55:02.666" v="1449" actId="404"/>
          <ac:spMkLst>
            <pc:docMk/>
            <pc:sldMk cId="2489854409" sldId="256"/>
            <ac:spMk id="4" creationId="{1B9CDBF3-E813-82B2-5D5F-EED63EF42316}"/>
          </ac:spMkLst>
        </pc:spChg>
        <pc:spChg chg="mod">
          <ac:chgData name="Esther Schlumpf" userId="b3ba472a-ced8-4b38-b8fa-dc43417b1831" providerId="ADAL" clId="{6FF57DD1-68F2-4850-BD2B-712BA46F4327}" dt="2024-02-08T20:55:06.137" v="1452" actId="404"/>
          <ac:spMkLst>
            <pc:docMk/>
            <pc:sldMk cId="2489854409" sldId="256"/>
            <ac:spMk id="5" creationId="{B3E97696-741D-D701-D6E4-A3C7617ADBC8}"/>
          </ac:spMkLst>
        </pc:spChg>
        <pc:spChg chg="del">
          <ac:chgData name="Esther Schlumpf" userId="b3ba472a-ced8-4b38-b8fa-dc43417b1831" providerId="ADAL" clId="{6FF57DD1-68F2-4850-BD2B-712BA46F4327}" dt="2024-02-08T20:54:31.306" v="1384" actId="478"/>
          <ac:spMkLst>
            <pc:docMk/>
            <pc:sldMk cId="2489854409" sldId="256"/>
            <ac:spMk id="6" creationId="{E50BAD03-1B30-AE78-A12D-D7471E11BD3B}"/>
          </ac:spMkLst>
        </pc:spChg>
        <pc:spChg chg="mod">
          <ac:chgData name="Esther Schlumpf" userId="b3ba472a-ced8-4b38-b8fa-dc43417b1831" providerId="ADAL" clId="{6FF57DD1-68F2-4850-BD2B-712BA46F4327}" dt="2024-02-08T20:55:11.535" v="1454" actId="404"/>
          <ac:spMkLst>
            <pc:docMk/>
            <pc:sldMk cId="2489854409" sldId="256"/>
            <ac:spMk id="7" creationId="{7174668B-33DB-86C3-6EF7-2FBAFDB80CCF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sther Schlumpf" userId="b3ba472a-ced8-4b38-b8fa-dc43417b1831" providerId="ADAL" clId="{6FF57DD1-68F2-4850-BD2B-712BA46F4327}" dt="2024-02-07T12:27:05.732" v="1352"/>
              <pc2:cmMkLst xmlns:pc2="http://schemas.microsoft.com/office/powerpoint/2019/9/main/command">
                <pc:docMk/>
                <pc:sldMk cId="2489854409" sldId="256"/>
                <pc2:cmMk id="{94D6E3F5-B977-4402-830C-7CBD4A8367D3}"/>
              </pc2:cmMkLst>
            </pc226:cmChg>
          </p:ext>
        </pc:extLst>
      </pc:sldChg>
      <pc:sldChg chg="modSp mod">
        <pc:chgData name="Esther Schlumpf" userId="b3ba472a-ced8-4b38-b8fa-dc43417b1831" providerId="ADAL" clId="{6FF57DD1-68F2-4850-BD2B-712BA46F4327}" dt="2024-02-08T20:57:16.155" v="1598" actId="13926"/>
        <pc:sldMkLst>
          <pc:docMk/>
          <pc:sldMk cId="1635778448" sldId="267"/>
        </pc:sldMkLst>
        <pc:spChg chg="mod">
          <ac:chgData name="Esther Schlumpf" userId="b3ba472a-ced8-4b38-b8fa-dc43417b1831" providerId="ADAL" clId="{6FF57DD1-68F2-4850-BD2B-712BA46F4327}" dt="2024-02-08T20:57:16.155" v="1598" actId="13926"/>
          <ac:spMkLst>
            <pc:docMk/>
            <pc:sldMk cId="1635778448" sldId="267"/>
            <ac:spMk id="3" creationId="{9C6E615E-DF6A-A5CD-0400-8D1CCF7007F1}"/>
          </ac:spMkLst>
        </pc:spChg>
      </pc:sldChg>
      <pc:sldChg chg="modSp mod">
        <pc:chgData name="Esther Schlumpf" userId="b3ba472a-ced8-4b38-b8fa-dc43417b1831" providerId="ADAL" clId="{6FF57DD1-68F2-4850-BD2B-712BA46F4327}" dt="2024-02-08T20:56:21.924" v="1465" actId="120"/>
        <pc:sldMkLst>
          <pc:docMk/>
          <pc:sldMk cId="2741808200" sldId="268"/>
        </pc:sldMkLst>
        <pc:spChg chg="mod">
          <ac:chgData name="Esther Schlumpf" userId="b3ba472a-ced8-4b38-b8fa-dc43417b1831" providerId="ADAL" clId="{6FF57DD1-68F2-4850-BD2B-712BA46F4327}" dt="2024-02-08T20:56:21.924" v="1465" actId="120"/>
          <ac:spMkLst>
            <pc:docMk/>
            <pc:sldMk cId="2741808200" sldId="268"/>
            <ac:spMk id="3" creationId="{37B359CF-B0D0-58B0-2DB6-47842AB37BD5}"/>
          </ac:spMkLst>
        </pc:spChg>
      </pc:sldChg>
      <pc:sldChg chg="modSp mod ord addCm">
        <pc:chgData name="Esther Schlumpf" userId="b3ba472a-ced8-4b38-b8fa-dc43417b1831" providerId="ADAL" clId="{6FF57DD1-68F2-4850-BD2B-712BA46F4327}" dt="2024-02-08T20:59:07.839" v="1923" actId="13926"/>
        <pc:sldMkLst>
          <pc:docMk/>
          <pc:sldMk cId="1621887506" sldId="269"/>
        </pc:sldMkLst>
        <pc:spChg chg="mod">
          <ac:chgData name="Esther Schlumpf" userId="b3ba472a-ced8-4b38-b8fa-dc43417b1831" providerId="ADAL" clId="{6FF57DD1-68F2-4850-BD2B-712BA46F4327}" dt="2024-02-08T20:55:30.378" v="1459" actId="20577"/>
          <ac:spMkLst>
            <pc:docMk/>
            <pc:sldMk cId="1621887506" sldId="269"/>
            <ac:spMk id="2" creationId="{D28589DF-4C4D-5CD8-10A9-98CC6169F4F9}"/>
          </ac:spMkLst>
        </pc:spChg>
        <pc:spChg chg="mod">
          <ac:chgData name="Esther Schlumpf" userId="b3ba472a-ced8-4b38-b8fa-dc43417b1831" providerId="ADAL" clId="{6FF57DD1-68F2-4850-BD2B-712BA46F4327}" dt="2024-02-08T20:59:07.839" v="1923" actId="13926"/>
          <ac:spMkLst>
            <pc:docMk/>
            <pc:sldMk cId="1621887506" sldId="269"/>
            <ac:spMk id="3" creationId="{9752CD05-1D99-B3DF-0ECE-BD23AB6FF6A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sther Schlumpf" userId="b3ba472a-ced8-4b38-b8fa-dc43417b1831" providerId="ADAL" clId="{6FF57DD1-68F2-4850-BD2B-712BA46F4327}" dt="2024-02-08T20:56:06.548" v="1460"/>
              <pc2:cmMkLst xmlns:pc2="http://schemas.microsoft.com/office/powerpoint/2019/9/main/command">
                <pc:docMk/>
                <pc:sldMk cId="1621887506" sldId="269"/>
                <pc2:cmMk id="{E45E93A5-A443-43D3-AAEE-38D99356B77D}"/>
              </pc2:cmMkLst>
            </pc226:cmChg>
          </p:ext>
        </pc:extLst>
      </pc:sldChg>
      <pc:sldChg chg="modSp mod">
        <pc:chgData name="Esther Schlumpf" userId="b3ba472a-ced8-4b38-b8fa-dc43417b1831" providerId="ADAL" clId="{6FF57DD1-68F2-4850-BD2B-712BA46F4327}" dt="2024-02-08T20:58:10.427" v="1656" actId="20577"/>
        <pc:sldMkLst>
          <pc:docMk/>
          <pc:sldMk cId="2773794638" sldId="270"/>
        </pc:sldMkLst>
        <pc:spChg chg="mod">
          <ac:chgData name="Esther Schlumpf" userId="b3ba472a-ced8-4b38-b8fa-dc43417b1831" providerId="ADAL" clId="{6FF57DD1-68F2-4850-BD2B-712BA46F4327}" dt="2024-02-08T20:58:10.427" v="1656" actId="20577"/>
          <ac:spMkLst>
            <pc:docMk/>
            <pc:sldMk cId="2773794638" sldId="270"/>
            <ac:spMk id="2" creationId="{A6712E94-3BCF-670E-4AEC-5DDF06B7D483}"/>
          </ac:spMkLst>
        </pc:spChg>
      </pc:sldChg>
      <pc:sldChg chg="modSp mod">
        <pc:chgData name="Esther Schlumpf" userId="b3ba472a-ced8-4b38-b8fa-dc43417b1831" providerId="ADAL" clId="{6FF57DD1-68F2-4850-BD2B-712BA46F4327}" dt="2024-02-08T21:02:06.299" v="1983" actId="404"/>
        <pc:sldMkLst>
          <pc:docMk/>
          <pc:sldMk cId="681933385" sldId="272"/>
        </pc:sldMkLst>
        <pc:spChg chg="mod">
          <ac:chgData name="Esther Schlumpf" userId="b3ba472a-ced8-4b38-b8fa-dc43417b1831" providerId="ADAL" clId="{6FF57DD1-68F2-4850-BD2B-712BA46F4327}" dt="2024-02-08T21:02:06.299" v="1983" actId="404"/>
          <ac:spMkLst>
            <pc:docMk/>
            <pc:sldMk cId="681933385" sldId="272"/>
            <ac:spMk id="3" creationId="{CEB1FD83-DFD2-2AF0-C60E-51BF6BC6C9F5}"/>
          </ac:spMkLst>
        </pc:spChg>
      </pc:sldChg>
      <pc:sldChg chg="addSp modSp mod addCm">
        <pc:chgData name="Esther Schlumpf" userId="b3ba472a-ced8-4b38-b8fa-dc43417b1831" providerId="ADAL" clId="{6FF57DD1-68F2-4850-BD2B-712BA46F4327}" dt="2024-02-08T21:13:15.884" v="2443"/>
        <pc:sldMkLst>
          <pc:docMk/>
          <pc:sldMk cId="398812248" sldId="273"/>
        </pc:sldMkLst>
        <pc:spChg chg="mod">
          <ac:chgData name="Esther Schlumpf" userId="b3ba472a-ced8-4b38-b8fa-dc43417b1831" providerId="ADAL" clId="{6FF57DD1-68F2-4850-BD2B-712BA46F4327}" dt="2024-02-08T21:02:50.718" v="2014" actId="20577"/>
          <ac:spMkLst>
            <pc:docMk/>
            <pc:sldMk cId="398812248" sldId="273"/>
            <ac:spMk id="2" creationId="{53522B4B-D80E-DBB0-3E95-35878DA460BD}"/>
          </ac:spMkLst>
        </pc:spChg>
        <pc:spChg chg="add mod">
          <ac:chgData name="Esther Schlumpf" userId="b3ba472a-ced8-4b38-b8fa-dc43417b1831" providerId="ADAL" clId="{6FF57DD1-68F2-4850-BD2B-712BA46F4327}" dt="2024-02-08T21:06:12.623" v="2115" actId="20577"/>
          <ac:spMkLst>
            <pc:docMk/>
            <pc:sldMk cId="398812248" sldId="273"/>
            <ac:spMk id="5" creationId="{9A4C3D40-4D74-CB51-5009-E453F20ADCE5}"/>
          </ac:spMkLst>
        </pc:spChg>
        <pc:graphicFrameChg chg="mod modGraphic">
          <ac:chgData name="Esther Schlumpf" userId="b3ba472a-ced8-4b38-b8fa-dc43417b1831" providerId="ADAL" clId="{6FF57DD1-68F2-4850-BD2B-712BA46F4327}" dt="2024-02-08T21:03:55.394" v="2016" actId="13926"/>
          <ac:graphicFrameMkLst>
            <pc:docMk/>
            <pc:sldMk cId="398812248" sldId="273"/>
            <ac:graphicFrameMk id="4" creationId="{8D4718E8-EE7A-AADB-8C52-D47EF4D0644A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sther Schlumpf" userId="b3ba472a-ced8-4b38-b8fa-dc43417b1831" providerId="ADAL" clId="{6FF57DD1-68F2-4850-BD2B-712BA46F4327}" dt="2024-02-07T12:26:31.234" v="1351"/>
              <pc2:cmMkLst xmlns:pc2="http://schemas.microsoft.com/office/powerpoint/2019/9/main/command">
                <pc:docMk/>
                <pc:sldMk cId="398812248" sldId="273"/>
                <pc2:cmMk id="{D6468984-93F0-4C02-BC8A-40900135E0F5}"/>
              </pc2:cmMkLst>
            </pc226:cmChg>
            <pc226:cmChg xmlns:pc226="http://schemas.microsoft.com/office/powerpoint/2022/06/main/command" chg="add">
              <pc226:chgData name="Esther Schlumpf" userId="b3ba472a-ced8-4b38-b8fa-dc43417b1831" providerId="ADAL" clId="{6FF57DD1-68F2-4850-BD2B-712BA46F4327}" dt="2024-02-08T21:13:15.884" v="2443"/>
              <pc2:cmMkLst xmlns:pc2="http://schemas.microsoft.com/office/powerpoint/2019/9/main/command">
                <pc:docMk/>
                <pc:sldMk cId="398812248" sldId="273"/>
                <pc2:cmMk id="{FF2823A8-E3D5-4C0F-AD42-79CF2A5C3EEE}"/>
              </pc2:cmMkLst>
            </pc226:cmChg>
          </p:ext>
        </pc:extLst>
      </pc:sldChg>
      <pc:sldChg chg="modSp new mod">
        <pc:chgData name="Esther Schlumpf" userId="b3ba472a-ced8-4b38-b8fa-dc43417b1831" providerId="ADAL" clId="{6FF57DD1-68F2-4850-BD2B-712BA46F4327}" dt="2024-02-08T21:01:55.747" v="1980" actId="20577"/>
        <pc:sldMkLst>
          <pc:docMk/>
          <pc:sldMk cId="3828726628" sldId="274"/>
        </pc:sldMkLst>
        <pc:spChg chg="mod">
          <ac:chgData name="Esther Schlumpf" userId="b3ba472a-ced8-4b38-b8fa-dc43417b1831" providerId="ADAL" clId="{6FF57DD1-68F2-4850-BD2B-712BA46F4327}" dt="2024-02-07T12:12:19.456" v="23" actId="20577"/>
          <ac:spMkLst>
            <pc:docMk/>
            <pc:sldMk cId="3828726628" sldId="274"/>
            <ac:spMk id="2" creationId="{4BC1FAE5-B0C9-B418-179E-A5494CE78A0C}"/>
          </ac:spMkLst>
        </pc:spChg>
        <pc:spChg chg="mod">
          <ac:chgData name="Esther Schlumpf" userId="b3ba472a-ced8-4b38-b8fa-dc43417b1831" providerId="ADAL" clId="{6FF57DD1-68F2-4850-BD2B-712BA46F4327}" dt="2024-02-07T12:12:28.489" v="64" actId="20577"/>
          <ac:spMkLst>
            <pc:docMk/>
            <pc:sldMk cId="3828726628" sldId="274"/>
            <ac:spMk id="3" creationId="{B2B5726C-23F4-926D-141D-4DEB3F962587}"/>
          </ac:spMkLst>
        </pc:spChg>
        <pc:spChg chg="mod">
          <ac:chgData name="Esther Schlumpf" userId="b3ba472a-ced8-4b38-b8fa-dc43417b1831" providerId="ADAL" clId="{6FF57DD1-68F2-4850-BD2B-712BA46F4327}" dt="2024-02-08T21:01:11.293" v="1924" actId="20577"/>
          <ac:spMkLst>
            <pc:docMk/>
            <pc:sldMk cId="3828726628" sldId="274"/>
            <ac:spMk id="19" creationId="{0C03D8AE-A762-362C-51F2-20C073C5E077}"/>
          </ac:spMkLst>
        </pc:spChg>
        <pc:spChg chg="mod">
          <ac:chgData name="Esther Schlumpf" userId="b3ba472a-ced8-4b38-b8fa-dc43417b1831" providerId="ADAL" clId="{6FF57DD1-68F2-4850-BD2B-712BA46F4327}" dt="2024-02-08T21:01:55.747" v="1980" actId="20577"/>
          <ac:spMkLst>
            <pc:docMk/>
            <pc:sldMk cId="3828726628" sldId="274"/>
            <ac:spMk id="22" creationId="{F750C47F-C1E7-A33B-ADC5-F6082871EF4C}"/>
          </ac:spMkLst>
        </pc:spChg>
        <pc:spChg chg="mod">
          <ac:chgData name="Esther Schlumpf" userId="b3ba472a-ced8-4b38-b8fa-dc43417b1831" providerId="ADAL" clId="{6FF57DD1-68F2-4850-BD2B-712BA46F4327}" dt="2024-02-08T21:01:45.642" v="1966" actId="20577"/>
          <ac:spMkLst>
            <pc:docMk/>
            <pc:sldMk cId="3828726628" sldId="274"/>
            <ac:spMk id="30" creationId="{264D2668-1B65-24E0-011E-295A70310E85}"/>
          </ac:spMkLst>
        </pc:spChg>
      </pc:sldChg>
      <pc:sldChg chg="addSp delSp modSp new del mod">
        <pc:chgData name="Esther Schlumpf" userId="b3ba472a-ced8-4b38-b8fa-dc43417b1831" providerId="ADAL" clId="{6FF57DD1-68F2-4850-BD2B-712BA46F4327}" dt="2024-02-08T21:06:16.546" v="2116" actId="47"/>
        <pc:sldMkLst>
          <pc:docMk/>
          <pc:sldMk cId="3435697403" sldId="275"/>
        </pc:sldMkLst>
        <pc:spChg chg="del">
          <ac:chgData name="Esther Schlumpf" userId="b3ba472a-ced8-4b38-b8fa-dc43417b1831" providerId="ADAL" clId="{6FF57DD1-68F2-4850-BD2B-712BA46F4327}" dt="2024-02-07T12:20:13.728" v="564" actId="478"/>
          <ac:spMkLst>
            <pc:docMk/>
            <pc:sldMk cId="3435697403" sldId="275"/>
            <ac:spMk id="2" creationId="{02FFD744-86F5-B36C-FFAE-E9A57DD40548}"/>
          </ac:spMkLst>
        </pc:spChg>
        <pc:spChg chg="del">
          <ac:chgData name="Esther Schlumpf" userId="b3ba472a-ced8-4b38-b8fa-dc43417b1831" providerId="ADAL" clId="{6FF57DD1-68F2-4850-BD2B-712BA46F4327}" dt="2024-02-07T12:20:17.075" v="566" actId="478"/>
          <ac:spMkLst>
            <pc:docMk/>
            <pc:sldMk cId="3435697403" sldId="275"/>
            <ac:spMk id="3" creationId="{58DF7D5B-0244-9065-8EE2-6967AA6BD255}"/>
          </ac:spMkLst>
        </pc:spChg>
        <pc:spChg chg="add mod">
          <ac:chgData name="Esther Schlumpf" userId="b3ba472a-ced8-4b38-b8fa-dc43417b1831" providerId="ADAL" clId="{6FF57DD1-68F2-4850-BD2B-712BA46F4327}" dt="2024-02-07T12:22:10.270" v="888" actId="6549"/>
          <ac:spMkLst>
            <pc:docMk/>
            <pc:sldMk cId="3435697403" sldId="275"/>
            <ac:spMk id="4" creationId="{4A56D059-B95D-8C0C-073D-9E47F562890E}"/>
          </ac:spMkLst>
        </pc:spChg>
        <pc:spChg chg="add mod">
          <ac:chgData name="Esther Schlumpf" userId="b3ba472a-ced8-4b38-b8fa-dc43417b1831" providerId="ADAL" clId="{6FF57DD1-68F2-4850-BD2B-712BA46F4327}" dt="2024-02-07T12:51:09.045" v="1381" actId="20577"/>
          <ac:spMkLst>
            <pc:docMk/>
            <pc:sldMk cId="3435697403" sldId="275"/>
            <ac:spMk id="5" creationId="{3AF3C85B-B1B3-40BF-9113-3768BDE5F292}"/>
          </ac:spMkLst>
        </pc:spChg>
      </pc:sldChg>
      <pc:sldChg chg="addSp modSp add del mod">
        <pc:chgData name="Esther Schlumpf" userId="b3ba472a-ced8-4b38-b8fa-dc43417b1831" providerId="ADAL" clId="{6FF57DD1-68F2-4850-BD2B-712BA46F4327}" dt="2024-02-08T21:08:49.235" v="2419" actId="47"/>
        <pc:sldMkLst>
          <pc:docMk/>
          <pc:sldMk cId="2741711530" sldId="276"/>
        </pc:sldMkLst>
        <pc:spChg chg="add mod">
          <ac:chgData name="Esther Schlumpf" userId="b3ba472a-ced8-4b38-b8fa-dc43417b1831" providerId="ADAL" clId="{6FF57DD1-68F2-4850-BD2B-712BA46F4327}" dt="2024-02-07T12:51:35.076" v="1382" actId="1076"/>
          <ac:spMkLst>
            <pc:docMk/>
            <pc:sldMk cId="2741711530" sldId="276"/>
            <ac:spMk id="2" creationId="{73C26625-BE2C-5DB8-D529-3AB00DD06E38}"/>
          </ac:spMkLst>
        </pc:spChg>
        <pc:spChg chg="mod">
          <ac:chgData name="Esther Schlumpf" userId="b3ba472a-ced8-4b38-b8fa-dc43417b1831" providerId="ADAL" clId="{6FF57DD1-68F2-4850-BD2B-712BA46F4327}" dt="2024-02-07T12:22:06.333" v="887" actId="6549"/>
          <ac:spMkLst>
            <pc:docMk/>
            <pc:sldMk cId="2741711530" sldId="276"/>
            <ac:spMk id="4" creationId="{7C0EF1F0-65F0-AFF7-CE2A-E454C2729789}"/>
          </ac:spMkLst>
        </pc:spChg>
        <pc:spChg chg="mod">
          <ac:chgData name="Esther Schlumpf" userId="b3ba472a-ced8-4b38-b8fa-dc43417b1831" providerId="ADAL" clId="{6FF57DD1-68F2-4850-BD2B-712BA46F4327}" dt="2024-02-07T12:52:08.111" v="1383" actId="1076"/>
          <ac:spMkLst>
            <pc:docMk/>
            <pc:sldMk cId="2741711530" sldId="276"/>
            <ac:spMk id="5" creationId="{D254E04B-3868-9298-59B8-85011D507AE5}"/>
          </ac:spMkLst>
        </pc:spChg>
      </pc:sldChg>
      <pc:sldChg chg="addSp modSp mod">
        <pc:chgData name="Esther Schlumpf" userId="b3ba472a-ced8-4b38-b8fa-dc43417b1831" providerId="ADAL" clId="{6FF57DD1-68F2-4850-BD2B-712BA46F4327}" dt="2024-02-08T21:08:29.905" v="2418" actId="13926"/>
        <pc:sldMkLst>
          <pc:docMk/>
          <pc:sldMk cId="158975774" sldId="277"/>
        </pc:sldMkLst>
        <pc:spChg chg="add mod">
          <ac:chgData name="Esther Schlumpf" userId="b3ba472a-ced8-4b38-b8fa-dc43417b1831" providerId="ADAL" clId="{6FF57DD1-68F2-4850-BD2B-712BA46F4327}" dt="2024-02-08T21:08:06.505" v="2403" actId="404"/>
          <ac:spMkLst>
            <pc:docMk/>
            <pc:sldMk cId="158975774" sldId="277"/>
            <ac:spMk id="3" creationId="{20F18376-19EF-B22C-DF89-A93051B85CC2}"/>
          </ac:spMkLst>
        </pc:spChg>
        <pc:graphicFrameChg chg="modGraphic">
          <ac:chgData name="Esther Schlumpf" userId="b3ba472a-ced8-4b38-b8fa-dc43417b1831" providerId="ADAL" clId="{6FF57DD1-68F2-4850-BD2B-712BA46F4327}" dt="2024-02-08T21:08:29.905" v="2418" actId="13926"/>
          <ac:graphicFrameMkLst>
            <pc:docMk/>
            <pc:sldMk cId="158975774" sldId="277"/>
            <ac:graphicFrameMk id="9" creationId="{27F1203A-51E8-0088-832C-E34AAE0935E0}"/>
          </ac:graphicFrameMkLst>
        </pc:graphicFrameChg>
      </pc:sldChg>
      <pc:sldChg chg="addSp delSp modSp mod">
        <pc:chgData name="Esther Schlumpf" userId="b3ba472a-ced8-4b38-b8fa-dc43417b1831" providerId="ADAL" clId="{6FF57DD1-68F2-4850-BD2B-712BA46F4327}" dt="2024-02-08T21:11:52.019" v="2442" actId="20577"/>
        <pc:sldMkLst>
          <pc:docMk/>
          <pc:sldMk cId="2172488733" sldId="278"/>
        </pc:sldMkLst>
        <pc:spChg chg="add del mod">
          <ac:chgData name="Esther Schlumpf" userId="b3ba472a-ced8-4b38-b8fa-dc43417b1831" providerId="ADAL" clId="{6FF57DD1-68F2-4850-BD2B-712BA46F4327}" dt="2024-02-08T21:10:47.762" v="2430"/>
          <ac:spMkLst>
            <pc:docMk/>
            <pc:sldMk cId="2172488733" sldId="278"/>
            <ac:spMk id="3" creationId="{11783C64-85B8-9D24-6FB2-6E2B9742C37D}"/>
          </ac:spMkLst>
        </pc:spChg>
        <pc:spChg chg="add del mod">
          <ac:chgData name="Esther Schlumpf" userId="b3ba472a-ced8-4b38-b8fa-dc43417b1831" providerId="ADAL" clId="{6FF57DD1-68F2-4850-BD2B-712BA46F4327}" dt="2024-02-08T21:11:13.319" v="2433"/>
          <ac:spMkLst>
            <pc:docMk/>
            <pc:sldMk cId="2172488733" sldId="278"/>
            <ac:spMk id="4" creationId="{01F5D230-3BB5-8678-3CED-BE09A1571E77}"/>
          </ac:spMkLst>
        </pc:spChg>
        <pc:spChg chg="add mod">
          <ac:chgData name="Esther Schlumpf" userId="b3ba472a-ced8-4b38-b8fa-dc43417b1831" providerId="ADAL" clId="{6FF57DD1-68F2-4850-BD2B-712BA46F4327}" dt="2024-02-08T21:11:52.019" v="2442" actId="20577"/>
          <ac:spMkLst>
            <pc:docMk/>
            <pc:sldMk cId="2172488733" sldId="278"/>
            <ac:spMk id="8" creationId="{D18F06EE-BB27-324B-1D96-AB8718ABF721}"/>
          </ac:spMkLst>
        </pc:spChg>
        <pc:graphicFrameChg chg="modGraphic">
          <ac:chgData name="Esther Schlumpf" userId="b3ba472a-ced8-4b38-b8fa-dc43417b1831" providerId="ADAL" clId="{6FF57DD1-68F2-4850-BD2B-712BA46F4327}" dt="2024-02-08T21:09:48.815" v="2427" actId="400"/>
          <ac:graphicFrameMkLst>
            <pc:docMk/>
            <pc:sldMk cId="2172488733" sldId="278"/>
            <ac:graphicFrameMk id="10" creationId="{D61869DE-FF6B-A6B9-6F45-066373959C9E}"/>
          </ac:graphicFrameMkLst>
        </pc:graphicFrameChg>
        <pc:inkChg chg="add del">
          <ac:chgData name="Esther Schlumpf" userId="b3ba472a-ced8-4b38-b8fa-dc43417b1831" providerId="ADAL" clId="{6FF57DD1-68F2-4850-BD2B-712BA46F4327}" dt="2024-02-08T21:11:36.540" v="2435" actId="9405"/>
          <ac:inkMkLst>
            <pc:docMk/>
            <pc:sldMk cId="2172488733" sldId="278"/>
            <ac:inkMk id="5" creationId="{6576060D-038D-4090-3C20-456C0DD17D17}"/>
          </ac:inkMkLst>
        </pc:inkChg>
        <pc:inkChg chg="add">
          <ac:chgData name="Esther Schlumpf" userId="b3ba472a-ced8-4b38-b8fa-dc43417b1831" providerId="ADAL" clId="{6FF57DD1-68F2-4850-BD2B-712BA46F4327}" dt="2024-02-08T21:11:39.648" v="2436" actId="9405"/>
          <ac:inkMkLst>
            <pc:docMk/>
            <pc:sldMk cId="2172488733" sldId="278"/>
            <ac:inkMk id="6" creationId="{EE62963F-B302-776F-CF31-F1DD37AE0E66}"/>
          </ac:inkMkLst>
        </pc:inkChg>
        <pc:inkChg chg="add">
          <ac:chgData name="Esther Schlumpf" userId="b3ba472a-ced8-4b38-b8fa-dc43417b1831" providerId="ADAL" clId="{6FF57DD1-68F2-4850-BD2B-712BA46F4327}" dt="2024-02-08T21:11:40.541" v="2437" actId="9405"/>
          <ac:inkMkLst>
            <pc:docMk/>
            <pc:sldMk cId="2172488733" sldId="278"/>
            <ac:inkMk id="7" creationId="{2DE9C615-9599-9196-7C9F-2857B744994D}"/>
          </ac:inkMkLst>
        </pc:inkChg>
      </pc:sldChg>
      <pc:sldChg chg="modSp mod modCm">
        <pc:chgData name="Esther Schlumpf" userId="b3ba472a-ced8-4b38-b8fa-dc43417b1831" providerId="ADAL" clId="{6FF57DD1-68F2-4850-BD2B-712BA46F4327}" dt="2024-02-08T20:57:24.387" v="1604" actId="20577"/>
        <pc:sldMkLst>
          <pc:docMk/>
          <pc:sldMk cId="2410410675" sldId="279"/>
        </pc:sldMkLst>
        <pc:spChg chg="mod">
          <ac:chgData name="Esther Schlumpf" userId="b3ba472a-ced8-4b38-b8fa-dc43417b1831" providerId="ADAL" clId="{6FF57DD1-68F2-4850-BD2B-712BA46F4327}" dt="2024-02-08T20:57:24.387" v="1604" actId="20577"/>
          <ac:spMkLst>
            <pc:docMk/>
            <pc:sldMk cId="2410410675" sldId="279"/>
            <ac:spMk id="2" creationId="{9CEC2608-5FF7-1DC1-AF4F-F497ED4B5DF1}"/>
          </ac:spMkLst>
        </pc:spChg>
        <pc:spChg chg="mod">
          <ac:chgData name="Esther Schlumpf" userId="b3ba472a-ced8-4b38-b8fa-dc43417b1831" providerId="ADAL" clId="{6FF57DD1-68F2-4850-BD2B-712BA46F4327}" dt="2024-02-08T20:56:28.099" v="1466" actId="404"/>
          <ac:spMkLst>
            <pc:docMk/>
            <pc:sldMk cId="2410410675" sldId="279"/>
            <ac:spMk id="3" creationId="{F12D67A3-5B4F-5EAF-63A5-A6BB99A2F66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sther Schlumpf" userId="b3ba472a-ced8-4b38-b8fa-dc43417b1831" providerId="ADAL" clId="{6FF57DD1-68F2-4850-BD2B-712BA46F4327}" dt="2024-02-08T20:57:24.387" v="1604" actId="20577"/>
              <pc2:cmMkLst xmlns:pc2="http://schemas.microsoft.com/office/powerpoint/2019/9/main/command">
                <pc:docMk/>
                <pc:sldMk cId="2410410675" sldId="279"/>
                <pc2:cmMk id="{9DCC163A-ED48-4464-8E96-2C3E1F9D2064}"/>
              </pc2:cmMkLst>
            </pc226:cmChg>
          </p:ext>
        </pc:extLst>
      </pc:sldChg>
      <pc:sldChg chg="modSp mod">
        <pc:chgData name="Esther Schlumpf" userId="b3ba472a-ced8-4b38-b8fa-dc43417b1831" providerId="ADAL" clId="{6FF57DD1-68F2-4850-BD2B-712BA46F4327}" dt="2024-02-08T20:57:50.673" v="1627" actId="20577"/>
        <pc:sldMkLst>
          <pc:docMk/>
          <pc:sldMk cId="3598160425" sldId="280"/>
        </pc:sldMkLst>
        <pc:spChg chg="mod">
          <ac:chgData name="Esther Schlumpf" userId="b3ba472a-ced8-4b38-b8fa-dc43417b1831" providerId="ADAL" clId="{6FF57DD1-68F2-4850-BD2B-712BA46F4327}" dt="2024-02-08T20:57:50.673" v="1627" actId="20577"/>
          <ac:spMkLst>
            <pc:docMk/>
            <pc:sldMk cId="3598160425" sldId="280"/>
            <ac:spMk id="2" creationId="{BC8D6685-D54B-514F-237C-A224C695130C}"/>
          </ac:spMkLst>
        </pc:spChg>
      </pc:sldChg>
    </pc:docChg>
  </pc:docChgLst>
  <pc:docChgLst>
    <pc:chgData name="Aline Schnyder" userId="4924e2b3-c407-4df4-b405-12af28b4fdb4" providerId="ADAL" clId="{BAAADE65-FC10-4D1B-8AEE-D6E4042EE15E}"/>
    <pc:docChg chg="undo custSel addSld delSld modSld sldOrd">
      <pc:chgData name="Aline Schnyder" userId="4924e2b3-c407-4df4-b405-12af28b4fdb4" providerId="ADAL" clId="{BAAADE65-FC10-4D1B-8AEE-D6E4042EE15E}" dt="2024-03-06T15:24:04.060" v="4738" actId="1076"/>
      <pc:docMkLst>
        <pc:docMk/>
      </pc:docMkLst>
      <pc:sldChg chg="modSp mod delCm modCm">
        <pc:chgData name="Aline Schnyder" userId="4924e2b3-c407-4df4-b405-12af28b4fdb4" providerId="ADAL" clId="{BAAADE65-FC10-4D1B-8AEE-D6E4042EE15E}" dt="2024-02-12T08:07:09.338" v="4732"/>
        <pc:sldMkLst>
          <pc:docMk/>
          <pc:sldMk cId="2489854409" sldId="256"/>
        </pc:sldMkLst>
        <pc:spChg chg="mod">
          <ac:chgData name="Aline Schnyder" userId="4924e2b3-c407-4df4-b405-12af28b4fdb4" providerId="ADAL" clId="{BAAADE65-FC10-4D1B-8AEE-D6E4042EE15E}" dt="2024-02-07T15:02:25.359" v="1843" actId="20577"/>
          <ac:spMkLst>
            <pc:docMk/>
            <pc:sldMk cId="2489854409" sldId="256"/>
            <ac:spMk id="4" creationId="{1B9CDBF3-E813-82B2-5D5F-EED63EF42316}"/>
          </ac:spMkLst>
        </pc:spChg>
        <pc:spChg chg="mod">
          <ac:chgData name="Aline Schnyder" userId="4924e2b3-c407-4df4-b405-12af28b4fdb4" providerId="ADAL" clId="{BAAADE65-FC10-4D1B-8AEE-D6E4042EE15E}" dt="2024-02-05T14:20:14.932" v="70" actId="20577"/>
          <ac:spMkLst>
            <pc:docMk/>
            <pc:sldMk cId="2489854409" sldId="256"/>
            <ac:spMk id="5" creationId="{B3E97696-741D-D701-D6E4-A3C7617ADBC8}"/>
          </ac:spMkLst>
        </pc:spChg>
        <pc:spChg chg="mod">
          <ac:chgData name="Aline Schnyder" userId="4924e2b3-c407-4df4-b405-12af28b4fdb4" providerId="ADAL" clId="{BAAADE65-FC10-4D1B-8AEE-D6E4042EE15E}" dt="2024-02-05T14:20:22.643" v="73" actId="20577"/>
          <ac:spMkLst>
            <pc:docMk/>
            <pc:sldMk cId="2489854409" sldId="256"/>
            <ac:spMk id="7" creationId="{7174668B-33DB-86C3-6EF7-2FBAFDB80CCF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 modRxn">
              <pc226:chgData name="Aline Schnyder" userId="4924e2b3-c407-4df4-b405-12af28b4fdb4" providerId="ADAL" clId="{BAAADE65-FC10-4D1B-8AEE-D6E4042EE15E}" dt="2024-02-12T08:07:09.338" v="4732"/>
              <pc2:cmMkLst xmlns:pc2="http://schemas.microsoft.com/office/powerpoint/2019/9/main/command">
                <pc:docMk/>
                <pc:sldMk cId="2489854409" sldId="256"/>
                <pc2:cmMk id="{94D6E3F5-B977-4402-830C-7CBD4A8367D3}"/>
              </pc2:cmMkLst>
            </pc226:cmChg>
          </p:ext>
        </pc:extLst>
      </pc:sldChg>
      <pc:sldChg chg="addSp delSp modSp mod">
        <pc:chgData name="Aline Schnyder" userId="4924e2b3-c407-4df4-b405-12af28b4fdb4" providerId="ADAL" clId="{BAAADE65-FC10-4D1B-8AEE-D6E4042EE15E}" dt="2024-02-09T08:19:10.316" v="4329" actId="478"/>
        <pc:sldMkLst>
          <pc:docMk/>
          <pc:sldMk cId="1442925679" sldId="266"/>
        </pc:sldMkLst>
        <pc:picChg chg="add mod">
          <ac:chgData name="Aline Schnyder" userId="4924e2b3-c407-4df4-b405-12af28b4fdb4" providerId="ADAL" clId="{BAAADE65-FC10-4D1B-8AEE-D6E4042EE15E}" dt="2024-02-08T07:21:38.476" v="2719" actId="1076"/>
          <ac:picMkLst>
            <pc:docMk/>
            <pc:sldMk cId="1442925679" sldId="266"/>
            <ac:picMk id="4" creationId="{228BA61A-89CB-FA2F-D67D-5D76272054D6}"/>
          </ac:picMkLst>
        </pc:picChg>
        <pc:picChg chg="add del mod">
          <ac:chgData name="Aline Schnyder" userId="4924e2b3-c407-4df4-b405-12af28b4fdb4" providerId="ADAL" clId="{BAAADE65-FC10-4D1B-8AEE-D6E4042EE15E}" dt="2024-02-09T08:19:10.316" v="4329" actId="478"/>
          <ac:picMkLst>
            <pc:docMk/>
            <pc:sldMk cId="1442925679" sldId="266"/>
            <ac:picMk id="5" creationId="{C33DD2B1-2F55-139F-04E5-9E079F8BEDA3}"/>
          </ac:picMkLst>
        </pc:picChg>
        <pc:picChg chg="del">
          <ac:chgData name="Aline Schnyder" userId="4924e2b3-c407-4df4-b405-12af28b4fdb4" providerId="ADAL" clId="{BAAADE65-FC10-4D1B-8AEE-D6E4042EE15E}" dt="2024-02-08T07:21:08.716" v="2716" actId="478"/>
          <ac:picMkLst>
            <pc:docMk/>
            <pc:sldMk cId="1442925679" sldId="266"/>
            <ac:picMk id="5" creationId="{FBE9F676-E08D-0F9C-3EEC-C2CCE1536C99}"/>
          </ac:picMkLst>
        </pc:picChg>
      </pc:sldChg>
      <pc:sldChg chg="addSp delSp modSp mod">
        <pc:chgData name="Aline Schnyder" userId="4924e2b3-c407-4df4-b405-12af28b4fdb4" providerId="ADAL" clId="{BAAADE65-FC10-4D1B-8AEE-D6E4042EE15E}" dt="2024-02-09T08:22:19.608" v="4352" actId="21"/>
        <pc:sldMkLst>
          <pc:docMk/>
          <pc:sldMk cId="1635778448" sldId="267"/>
        </pc:sldMkLst>
        <pc:spChg chg="mod">
          <ac:chgData name="Aline Schnyder" userId="4924e2b3-c407-4df4-b405-12af28b4fdb4" providerId="ADAL" clId="{BAAADE65-FC10-4D1B-8AEE-D6E4042EE15E}" dt="2024-02-09T08:19:48.476" v="4330" actId="13926"/>
          <ac:spMkLst>
            <pc:docMk/>
            <pc:sldMk cId="1635778448" sldId="267"/>
            <ac:spMk id="3" creationId="{9C6E615E-DF6A-A5CD-0400-8D1CCF7007F1}"/>
          </ac:spMkLst>
        </pc:spChg>
        <pc:grpChg chg="add del mod">
          <ac:chgData name="Aline Schnyder" userId="4924e2b3-c407-4df4-b405-12af28b4fdb4" providerId="ADAL" clId="{BAAADE65-FC10-4D1B-8AEE-D6E4042EE15E}" dt="2024-02-09T08:22:19.608" v="4352" actId="21"/>
          <ac:grpSpMkLst>
            <pc:docMk/>
            <pc:sldMk cId="1635778448" sldId="267"/>
            <ac:grpSpMk id="9" creationId="{5464642D-547A-A951-21B5-30E733EC6B72}"/>
          </ac:grpSpMkLst>
        </pc:grpChg>
        <pc:picChg chg="add del mod">
          <ac:chgData name="Aline Schnyder" userId="4924e2b3-c407-4df4-b405-12af28b4fdb4" providerId="ADAL" clId="{BAAADE65-FC10-4D1B-8AEE-D6E4042EE15E}" dt="2024-02-08T07:05:00.119" v="2621" actId="478"/>
          <ac:picMkLst>
            <pc:docMk/>
            <pc:sldMk cId="1635778448" sldId="267"/>
            <ac:picMk id="5" creationId="{37D0215E-7597-7780-D46C-BB35C94E1785}"/>
          </ac:picMkLst>
        </pc:picChg>
        <pc:picChg chg="add mod">
          <ac:chgData name="Aline Schnyder" userId="4924e2b3-c407-4df4-b405-12af28b4fdb4" providerId="ADAL" clId="{BAAADE65-FC10-4D1B-8AEE-D6E4042EE15E}" dt="2024-02-09T08:22:16.997" v="4350" actId="164"/>
          <ac:picMkLst>
            <pc:docMk/>
            <pc:sldMk cId="1635778448" sldId="267"/>
            <ac:picMk id="5" creationId="{8C5A5541-AA7B-DB19-5760-88D34A804265}"/>
          </ac:picMkLst>
        </pc:picChg>
        <pc:picChg chg="add mod">
          <ac:chgData name="Aline Schnyder" userId="4924e2b3-c407-4df4-b405-12af28b4fdb4" providerId="ADAL" clId="{BAAADE65-FC10-4D1B-8AEE-D6E4042EE15E}" dt="2024-02-09T08:22:16.997" v="4350" actId="164"/>
          <ac:picMkLst>
            <pc:docMk/>
            <pc:sldMk cId="1635778448" sldId="267"/>
            <ac:picMk id="7" creationId="{357C040E-D2CD-8D78-6586-7D2AD27C523F}"/>
          </ac:picMkLst>
        </pc:picChg>
        <pc:picChg chg="add mod">
          <ac:chgData name="Aline Schnyder" userId="4924e2b3-c407-4df4-b405-12af28b4fdb4" providerId="ADAL" clId="{BAAADE65-FC10-4D1B-8AEE-D6E4042EE15E}" dt="2024-02-09T08:22:16.997" v="4350" actId="164"/>
          <ac:picMkLst>
            <pc:docMk/>
            <pc:sldMk cId="1635778448" sldId="267"/>
            <ac:picMk id="8" creationId="{8244475E-E131-541F-2C66-EC0091475189}"/>
          </ac:picMkLst>
        </pc:picChg>
      </pc:sldChg>
      <pc:sldChg chg="del">
        <pc:chgData name="Aline Schnyder" userId="4924e2b3-c407-4df4-b405-12af28b4fdb4" providerId="ADAL" clId="{BAAADE65-FC10-4D1B-8AEE-D6E4042EE15E}" dt="2024-02-05T14:22:23.147" v="160" actId="47"/>
        <pc:sldMkLst>
          <pc:docMk/>
          <pc:sldMk cId="1642418347" sldId="268"/>
        </pc:sldMkLst>
      </pc:sldChg>
      <pc:sldChg chg="addSp modSp new mod">
        <pc:chgData name="Aline Schnyder" userId="4924e2b3-c407-4df4-b405-12af28b4fdb4" providerId="ADAL" clId="{BAAADE65-FC10-4D1B-8AEE-D6E4042EE15E}" dt="2024-02-09T08:23:07.702" v="4367"/>
        <pc:sldMkLst>
          <pc:docMk/>
          <pc:sldMk cId="2741808200" sldId="268"/>
        </pc:sldMkLst>
        <pc:spChg chg="mod">
          <ac:chgData name="Aline Schnyder" userId="4924e2b3-c407-4df4-b405-12af28b4fdb4" providerId="ADAL" clId="{BAAADE65-FC10-4D1B-8AEE-D6E4042EE15E}" dt="2024-02-05T14:22:40.194" v="170" actId="20577"/>
          <ac:spMkLst>
            <pc:docMk/>
            <pc:sldMk cId="2741808200" sldId="268"/>
            <ac:spMk id="2" creationId="{182EF65A-66F4-C970-818A-F02EC0240327}"/>
          </ac:spMkLst>
        </pc:spChg>
        <pc:spChg chg="mod">
          <ac:chgData name="Aline Schnyder" userId="4924e2b3-c407-4df4-b405-12af28b4fdb4" providerId="ADAL" clId="{BAAADE65-FC10-4D1B-8AEE-D6E4042EE15E}" dt="2024-02-09T08:05:11.762" v="4038" actId="255"/>
          <ac:spMkLst>
            <pc:docMk/>
            <pc:sldMk cId="2741808200" sldId="268"/>
            <ac:spMk id="3" creationId="{37B359CF-B0D0-58B0-2DB6-47842AB37BD5}"/>
          </ac:spMkLst>
        </pc:spChg>
        <pc:grpChg chg="add mod">
          <ac:chgData name="Aline Schnyder" userId="4924e2b3-c407-4df4-b405-12af28b4fdb4" providerId="ADAL" clId="{BAAADE65-FC10-4D1B-8AEE-D6E4042EE15E}" dt="2024-02-09T08:23:07.702" v="4367"/>
          <ac:grpSpMkLst>
            <pc:docMk/>
            <pc:sldMk cId="2741808200" sldId="268"/>
            <ac:grpSpMk id="4" creationId="{791283E1-288B-132F-602A-376AA9B8FC9A}"/>
          </ac:grpSpMkLst>
        </pc:grpChg>
        <pc:picChg chg="mod">
          <ac:chgData name="Aline Schnyder" userId="4924e2b3-c407-4df4-b405-12af28b4fdb4" providerId="ADAL" clId="{BAAADE65-FC10-4D1B-8AEE-D6E4042EE15E}" dt="2024-02-09T08:23:07.702" v="4367"/>
          <ac:picMkLst>
            <pc:docMk/>
            <pc:sldMk cId="2741808200" sldId="268"/>
            <ac:picMk id="5" creationId="{B0294FEC-45AA-32CF-83A1-C590F4AEA92A}"/>
          </ac:picMkLst>
        </pc:picChg>
        <pc:picChg chg="mod">
          <ac:chgData name="Aline Schnyder" userId="4924e2b3-c407-4df4-b405-12af28b4fdb4" providerId="ADAL" clId="{BAAADE65-FC10-4D1B-8AEE-D6E4042EE15E}" dt="2024-02-09T08:23:07.702" v="4367"/>
          <ac:picMkLst>
            <pc:docMk/>
            <pc:sldMk cId="2741808200" sldId="268"/>
            <ac:picMk id="6" creationId="{7CE2A28C-75B3-08DD-3516-D5F2B1425958}"/>
          </ac:picMkLst>
        </pc:picChg>
        <pc:picChg chg="mod">
          <ac:chgData name="Aline Schnyder" userId="4924e2b3-c407-4df4-b405-12af28b4fdb4" providerId="ADAL" clId="{BAAADE65-FC10-4D1B-8AEE-D6E4042EE15E}" dt="2024-02-09T08:23:07.702" v="4367"/>
          <ac:picMkLst>
            <pc:docMk/>
            <pc:sldMk cId="2741808200" sldId="268"/>
            <ac:picMk id="7" creationId="{79EDA2A1-01C0-4BB6-68E8-028DF1578286}"/>
          </ac:picMkLst>
        </pc:picChg>
      </pc:sldChg>
      <pc:sldChg chg="del ord">
        <pc:chgData name="Aline Schnyder" userId="4924e2b3-c407-4df4-b405-12af28b4fdb4" providerId="ADAL" clId="{BAAADE65-FC10-4D1B-8AEE-D6E4042EE15E}" dt="2024-02-05T14:22:23.147" v="160" actId="47"/>
        <pc:sldMkLst>
          <pc:docMk/>
          <pc:sldMk cId="1048533993" sldId="269"/>
        </pc:sldMkLst>
      </pc:sldChg>
      <pc:sldChg chg="addSp modSp add mod addCm delCm modNotesTx">
        <pc:chgData name="Aline Schnyder" userId="4924e2b3-c407-4df4-b405-12af28b4fdb4" providerId="ADAL" clId="{BAAADE65-FC10-4D1B-8AEE-D6E4042EE15E}" dt="2024-02-09T08:23:03.888" v="4366" actId="14100"/>
        <pc:sldMkLst>
          <pc:docMk/>
          <pc:sldMk cId="1621887506" sldId="269"/>
        </pc:sldMkLst>
        <pc:spChg chg="mod">
          <ac:chgData name="Aline Schnyder" userId="4924e2b3-c407-4df4-b405-12af28b4fdb4" providerId="ADAL" clId="{BAAADE65-FC10-4D1B-8AEE-D6E4042EE15E}" dt="2024-02-05T14:22:44.566" v="179" actId="20577"/>
          <ac:spMkLst>
            <pc:docMk/>
            <pc:sldMk cId="1621887506" sldId="269"/>
            <ac:spMk id="2" creationId="{D28589DF-4C4D-5CD8-10A9-98CC6169F4F9}"/>
          </ac:spMkLst>
        </pc:spChg>
        <pc:spChg chg="mod">
          <ac:chgData name="Aline Schnyder" userId="4924e2b3-c407-4df4-b405-12af28b4fdb4" providerId="ADAL" clId="{BAAADE65-FC10-4D1B-8AEE-D6E4042EE15E}" dt="2024-02-09T08:09:27.356" v="4267" actId="20577"/>
          <ac:spMkLst>
            <pc:docMk/>
            <pc:sldMk cId="1621887506" sldId="269"/>
            <ac:spMk id="3" creationId="{9752CD05-1D99-B3DF-0ECE-BD23AB6FF6AA}"/>
          </ac:spMkLst>
        </pc:spChg>
        <pc:grpChg chg="add mod">
          <ac:chgData name="Aline Schnyder" userId="4924e2b3-c407-4df4-b405-12af28b4fdb4" providerId="ADAL" clId="{BAAADE65-FC10-4D1B-8AEE-D6E4042EE15E}" dt="2024-02-09T08:22:50.904" v="4363" actId="14100"/>
          <ac:grpSpMkLst>
            <pc:docMk/>
            <pc:sldMk cId="1621887506" sldId="269"/>
            <ac:grpSpMk id="4" creationId="{33710A17-6466-E3F0-1356-27E4BCC8A769}"/>
          </ac:grpSpMkLst>
        </pc:grpChg>
        <pc:grpChg chg="add mod">
          <ac:chgData name="Aline Schnyder" userId="4924e2b3-c407-4df4-b405-12af28b4fdb4" providerId="ADAL" clId="{BAAADE65-FC10-4D1B-8AEE-D6E4042EE15E}" dt="2024-02-09T08:23:03.888" v="4366" actId="14100"/>
          <ac:grpSpMkLst>
            <pc:docMk/>
            <pc:sldMk cId="1621887506" sldId="269"/>
            <ac:grpSpMk id="8" creationId="{E62E211E-62C4-3024-611E-1DEBDF22C674}"/>
          </ac:grpSpMkLst>
        </pc:grpChg>
        <pc:picChg chg="mod">
          <ac:chgData name="Aline Schnyder" userId="4924e2b3-c407-4df4-b405-12af28b4fdb4" providerId="ADAL" clId="{BAAADE65-FC10-4D1B-8AEE-D6E4042EE15E}" dt="2024-02-09T08:22:22" v="4353"/>
          <ac:picMkLst>
            <pc:docMk/>
            <pc:sldMk cId="1621887506" sldId="269"/>
            <ac:picMk id="5" creationId="{C89074B1-8358-28F6-E9A4-869CE31D9262}"/>
          </ac:picMkLst>
        </pc:picChg>
        <pc:picChg chg="mod">
          <ac:chgData name="Aline Schnyder" userId="4924e2b3-c407-4df4-b405-12af28b4fdb4" providerId="ADAL" clId="{BAAADE65-FC10-4D1B-8AEE-D6E4042EE15E}" dt="2024-02-09T08:22:22" v="4353"/>
          <ac:picMkLst>
            <pc:docMk/>
            <pc:sldMk cId="1621887506" sldId="269"/>
            <ac:picMk id="6" creationId="{5F895DC2-0B18-EB0C-34B6-34A5782D6936}"/>
          </ac:picMkLst>
        </pc:picChg>
        <pc:picChg chg="mod">
          <ac:chgData name="Aline Schnyder" userId="4924e2b3-c407-4df4-b405-12af28b4fdb4" providerId="ADAL" clId="{BAAADE65-FC10-4D1B-8AEE-D6E4042EE15E}" dt="2024-02-09T08:22:22" v="4353"/>
          <ac:picMkLst>
            <pc:docMk/>
            <pc:sldMk cId="1621887506" sldId="269"/>
            <ac:picMk id="7" creationId="{D1885955-561F-0972-5408-E22A18A9C596}"/>
          </ac:picMkLst>
        </pc:picChg>
        <pc:picChg chg="mod">
          <ac:chgData name="Aline Schnyder" userId="4924e2b3-c407-4df4-b405-12af28b4fdb4" providerId="ADAL" clId="{BAAADE65-FC10-4D1B-8AEE-D6E4042EE15E}" dt="2024-02-09T08:22:52.111" v="4364"/>
          <ac:picMkLst>
            <pc:docMk/>
            <pc:sldMk cId="1621887506" sldId="269"/>
            <ac:picMk id="9" creationId="{4C5BED04-293B-72A8-3475-A189E49CEB06}"/>
          </ac:picMkLst>
        </pc:picChg>
        <pc:picChg chg="mod">
          <ac:chgData name="Aline Schnyder" userId="4924e2b3-c407-4df4-b405-12af28b4fdb4" providerId="ADAL" clId="{BAAADE65-FC10-4D1B-8AEE-D6E4042EE15E}" dt="2024-02-09T08:22:52.111" v="4364"/>
          <ac:picMkLst>
            <pc:docMk/>
            <pc:sldMk cId="1621887506" sldId="269"/>
            <ac:picMk id="10" creationId="{3D1AEF82-4CAF-7ACD-CBF8-376AF864830B}"/>
          </ac:picMkLst>
        </pc:picChg>
        <pc:picChg chg="mod">
          <ac:chgData name="Aline Schnyder" userId="4924e2b3-c407-4df4-b405-12af28b4fdb4" providerId="ADAL" clId="{BAAADE65-FC10-4D1B-8AEE-D6E4042EE15E}" dt="2024-02-09T08:22:52.111" v="4364"/>
          <ac:picMkLst>
            <pc:docMk/>
            <pc:sldMk cId="1621887506" sldId="269"/>
            <ac:picMk id="11" creationId="{92EC64E7-3618-D91D-4EA3-E3DF2167FD03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line Schnyder" userId="4924e2b3-c407-4df4-b405-12af28b4fdb4" providerId="ADAL" clId="{BAAADE65-FC10-4D1B-8AEE-D6E4042EE15E}" dt="2024-02-09T07:28:27.355" v="2832"/>
              <pc2:cmMkLst xmlns:pc2="http://schemas.microsoft.com/office/powerpoint/2019/9/main/command">
                <pc:docMk/>
                <pc:sldMk cId="1621887506" sldId="269"/>
                <pc2:cmMk id="{E45E93A5-A443-43D3-AAEE-38D99356B77D}"/>
              </pc2:cmMkLst>
            </pc226:cmChg>
            <pc226:cmChg xmlns:pc226="http://schemas.microsoft.com/office/powerpoint/2022/06/main/command" chg="add del">
              <pc226:chgData name="Aline Schnyder" userId="4924e2b3-c407-4df4-b405-12af28b4fdb4" providerId="ADAL" clId="{BAAADE65-FC10-4D1B-8AEE-D6E4042EE15E}" dt="2024-02-09T07:39:40.935" v="3184"/>
              <pc2:cmMkLst xmlns:pc2="http://schemas.microsoft.com/office/powerpoint/2019/9/main/command">
                <pc:docMk/>
                <pc:sldMk cId="1621887506" sldId="269"/>
                <pc2:cmMk id="{EB92AEAE-BCBB-4D83-B61F-C7CBEE5B899D}"/>
              </pc2:cmMkLst>
            </pc226:cmChg>
          </p:ext>
        </pc:extLst>
      </pc:sldChg>
      <pc:sldChg chg="del">
        <pc:chgData name="Aline Schnyder" userId="4924e2b3-c407-4df4-b405-12af28b4fdb4" providerId="ADAL" clId="{BAAADE65-FC10-4D1B-8AEE-D6E4042EE15E}" dt="2024-02-05T14:22:23.147" v="160" actId="47"/>
        <pc:sldMkLst>
          <pc:docMk/>
          <pc:sldMk cId="1441193386" sldId="270"/>
        </pc:sldMkLst>
      </pc:sldChg>
      <pc:sldChg chg="addSp modSp add mod">
        <pc:chgData name="Aline Schnyder" userId="4924e2b3-c407-4df4-b405-12af28b4fdb4" providerId="ADAL" clId="{BAAADE65-FC10-4D1B-8AEE-D6E4042EE15E}" dt="2024-02-09T08:23:15.560" v="4372"/>
        <pc:sldMkLst>
          <pc:docMk/>
          <pc:sldMk cId="2773794638" sldId="270"/>
        </pc:sldMkLst>
        <pc:spChg chg="mod">
          <ac:chgData name="Aline Schnyder" userId="4924e2b3-c407-4df4-b405-12af28b4fdb4" providerId="ADAL" clId="{BAAADE65-FC10-4D1B-8AEE-D6E4042EE15E}" dt="2024-02-05T14:22:49.234" v="191" actId="20577"/>
          <ac:spMkLst>
            <pc:docMk/>
            <pc:sldMk cId="2773794638" sldId="270"/>
            <ac:spMk id="2" creationId="{A6712E94-3BCF-670E-4AEC-5DDF06B7D483}"/>
          </ac:spMkLst>
        </pc:spChg>
        <pc:spChg chg="mod">
          <ac:chgData name="Aline Schnyder" userId="4924e2b3-c407-4df4-b405-12af28b4fdb4" providerId="ADAL" clId="{BAAADE65-FC10-4D1B-8AEE-D6E4042EE15E}" dt="2024-02-05T14:28:21.213" v="310" actId="20577"/>
          <ac:spMkLst>
            <pc:docMk/>
            <pc:sldMk cId="2773794638" sldId="270"/>
            <ac:spMk id="3" creationId="{749C6990-45ED-9102-E654-934C4E19573D}"/>
          </ac:spMkLst>
        </pc:spChg>
        <pc:grpChg chg="add mod">
          <ac:chgData name="Aline Schnyder" userId="4924e2b3-c407-4df4-b405-12af28b4fdb4" providerId="ADAL" clId="{BAAADE65-FC10-4D1B-8AEE-D6E4042EE15E}" dt="2024-02-09T08:23:15.560" v="4372"/>
          <ac:grpSpMkLst>
            <pc:docMk/>
            <pc:sldMk cId="2773794638" sldId="270"/>
            <ac:grpSpMk id="5" creationId="{6AFEAB6C-6503-B4D5-7657-614F8CFA9128}"/>
          </ac:grpSpMkLst>
        </pc:grpChg>
        <pc:graphicFrameChg chg="add mod modGraphic">
          <ac:chgData name="Aline Schnyder" userId="4924e2b3-c407-4df4-b405-12af28b4fdb4" providerId="ADAL" clId="{BAAADE65-FC10-4D1B-8AEE-D6E4042EE15E}" dt="2024-02-09T08:11:02.595" v="4274" actId="14734"/>
          <ac:graphicFrameMkLst>
            <pc:docMk/>
            <pc:sldMk cId="2773794638" sldId="270"/>
            <ac:graphicFrameMk id="4" creationId="{0206D93E-0C27-25DA-AF62-124DDD14AD16}"/>
          </ac:graphicFrameMkLst>
        </pc:graphicFrameChg>
        <pc:picChg chg="mod">
          <ac:chgData name="Aline Schnyder" userId="4924e2b3-c407-4df4-b405-12af28b4fdb4" providerId="ADAL" clId="{BAAADE65-FC10-4D1B-8AEE-D6E4042EE15E}" dt="2024-02-09T08:23:15.560" v="4372"/>
          <ac:picMkLst>
            <pc:docMk/>
            <pc:sldMk cId="2773794638" sldId="270"/>
            <ac:picMk id="6" creationId="{88503C18-CE28-D985-2E0D-AA26438FC175}"/>
          </ac:picMkLst>
        </pc:picChg>
        <pc:picChg chg="mod">
          <ac:chgData name="Aline Schnyder" userId="4924e2b3-c407-4df4-b405-12af28b4fdb4" providerId="ADAL" clId="{BAAADE65-FC10-4D1B-8AEE-D6E4042EE15E}" dt="2024-02-09T08:23:15.560" v="4372"/>
          <ac:picMkLst>
            <pc:docMk/>
            <pc:sldMk cId="2773794638" sldId="270"/>
            <ac:picMk id="7" creationId="{D66A18A2-BF36-D7DF-F614-B26D7FCD7EB4}"/>
          </ac:picMkLst>
        </pc:picChg>
        <pc:picChg chg="mod">
          <ac:chgData name="Aline Schnyder" userId="4924e2b3-c407-4df4-b405-12af28b4fdb4" providerId="ADAL" clId="{BAAADE65-FC10-4D1B-8AEE-D6E4042EE15E}" dt="2024-02-09T08:23:15.560" v="4372"/>
          <ac:picMkLst>
            <pc:docMk/>
            <pc:sldMk cId="2773794638" sldId="270"/>
            <ac:picMk id="8" creationId="{1B30B436-8FDA-CE5C-D0D7-59B87946E21A}"/>
          </ac:picMkLst>
        </pc:picChg>
      </pc:sldChg>
      <pc:sldChg chg="del">
        <pc:chgData name="Aline Schnyder" userId="4924e2b3-c407-4df4-b405-12af28b4fdb4" providerId="ADAL" clId="{BAAADE65-FC10-4D1B-8AEE-D6E4042EE15E}" dt="2024-02-05T14:22:23.147" v="160" actId="47"/>
        <pc:sldMkLst>
          <pc:docMk/>
          <pc:sldMk cId="108865776" sldId="271"/>
        </pc:sldMkLst>
      </pc:sldChg>
      <pc:sldChg chg="addSp modSp add mod">
        <pc:chgData name="Aline Schnyder" userId="4924e2b3-c407-4df4-b405-12af28b4fdb4" providerId="ADAL" clId="{BAAADE65-FC10-4D1B-8AEE-D6E4042EE15E}" dt="2024-02-09T08:23:17.253" v="4373"/>
        <pc:sldMkLst>
          <pc:docMk/>
          <pc:sldMk cId="417735963" sldId="271"/>
        </pc:sldMkLst>
        <pc:spChg chg="mod">
          <ac:chgData name="Aline Schnyder" userId="4924e2b3-c407-4df4-b405-12af28b4fdb4" providerId="ADAL" clId="{BAAADE65-FC10-4D1B-8AEE-D6E4042EE15E}" dt="2024-02-05T14:23:01.683" v="210" actId="20577"/>
          <ac:spMkLst>
            <pc:docMk/>
            <pc:sldMk cId="417735963" sldId="271"/>
            <ac:spMk id="2" creationId="{F6082710-AF33-FF85-7028-E1A4CA56398C}"/>
          </ac:spMkLst>
        </pc:spChg>
        <pc:spChg chg="mod">
          <ac:chgData name="Aline Schnyder" userId="4924e2b3-c407-4df4-b405-12af28b4fdb4" providerId="ADAL" clId="{BAAADE65-FC10-4D1B-8AEE-D6E4042EE15E}" dt="2024-02-05T14:34:29.805" v="367" actId="115"/>
          <ac:spMkLst>
            <pc:docMk/>
            <pc:sldMk cId="417735963" sldId="271"/>
            <ac:spMk id="3" creationId="{3596F754-37B4-DD81-170C-5C74B724E3EE}"/>
          </ac:spMkLst>
        </pc:spChg>
        <pc:grpChg chg="add mod">
          <ac:chgData name="Aline Schnyder" userId="4924e2b3-c407-4df4-b405-12af28b4fdb4" providerId="ADAL" clId="{BAAADE65-FC10-4D1B-8AEE-D6E4042EE15E}" dt="2024-02-09T08:23:17.253" v="4373"/>
          <ac:grpSpMkLst>
            <pc:docMk/>
            <pc:sldMk cId="417735963" sldId="271"/>
            <ac:grpSpMk id="4" creationId="{EE58F23A-A04A-9DA3-A8C4-6D228FE43D60}"/>
          </ac:grpSpMkLst>
        </pc:grpChg>
        <pc:picChg chg="mod">
          <ac:chgData name="Aline Schnyder" userId="4924e2b3-c407-4df4-b405-12af28b4fdb4" providerId="ADAL" clId="{BAAADE65-FC10-4D1B-8AEE-D6E4042EE15E}" dt="2024-02-09T08:23:17.253" v="4373"/>
          <ac:picMkLst>
            <pc:docMk/>
            <pc:sldMk cId="417735963" sldId="271"/>
            <ac:picMk id="5" creationId="{F8683938-7F42-66B6-E2CC-23D5280D6102}"/>
          </ac:picMkLst>
        </pc:picChg>
        <pc:picChg chg="mod">
          <ac:chgData name="Aline Schnyder" userId="4924e2b3-c407-4df4-b405-12af28b4fdb4" providerId="ADAL" clId="{BAAADE65-FC10-4D1B-8AEE-D6E4042EE15E}" dt="2024-02-09T08:23:17.253" v="4373"/>
          <ac:picMkLst>
            <pc:docMk/>
            <pc:sldMk cId="417735963" sldId="271"/>
            <ac:picMk id="6" creationId="{8B2825A8-1DD5-DF13-9E07-182ACB94161E}"/>
          </ac:picMkLst>
        </pc:picChg>
        <pc:picChg chg="mod">
          <ac:chgData name="Aline Schnyder" userId="4924e2b3-c407-4df4-b405-12af28b4fdb4" providerId="ADAL" clId="{BAAADE65-FC10-4D1B-8AEE-D6E4042EE15E}" dt="2024-02-09T08:23:17.253" v="4373"/>
          <ac:picMkLst>
            <pc:docMk/>
            <pc:sldMk cId="417735963" sldId="271"/>
            <ac:picMk id="7" creationId="{C3BC6291-A2E7-73D5-98DC-EC08AD3C7998}"/>
          </ac:picMkLst>
        </pc:picChg>
      </pc:sldChg>
      <pc:sldChg chg="addSp modSp add mod">
        <pc:chgData name="Aline Schnyder" userId="4924e2b3-c407-4df4-b405-12af28b4fdb4" providerId="ADAL" clId="{BAAADE65-FC10-4D1B-8AEE-D6E4042EE15E}" dt="2024-02-09T08:23:20.489" v="4375"/>
        <pc:sldMkLst>
          <pc:docMk/>
          <pc:sldMk cId="681933385" sldId="272"/>
        </pc:sldMkLst>
        <pc:spChg chg="mod">
          <ac:chgData name="Aline Schnyder" userId="4924e2b3-c407-4df4-b405-12af28b4fdb4" providerId="ADAL" clId="{BAAADE65-FC10-4D1B-8AEE-D6E4042EE15E}" dt="2024-02-05T14:23:07.409" v="218" actId="20577"/>
          <ac:spMkLst>
            <pc:docMk/>
            <pc:sldMk cId="681933385" sldId="272"/>
            <ac:spMk id="2" creationId="{49F660D6-8EA6-3A39-6D40-8BA7230174BB}"/>
          </ac:spMkLst>
        </pc:spChg>
        <pc:spChg chg="mod">
          <ac:chgData name="Aline Schnyder" userId="4924e2b3-c407-4df4-b405-12af28b4fdb4" providerId="ADAL" clId="{BAAADE65-FC10-4D1B-8AEE-D6E4042EE15E}" dt="2024-02-05T14:34:54.067" v="376" actId="12"/>
          <ac:spMkLst>
            <pc:docMk/>
            <pc:sldMk cId="681933385" sldId="272"/>
            <ac:spMk id="3" creationId="{CEB1FD83-DFD2-2AF0-C60E-51BF6BC6C9F5}"/>
          </ac:spMkLst>
        </pc:spChg>
        <pc:grpChg chg="add mod">
          <ac:chgData name="Aline Schnyder" userId="4924e2b3-c407-4df4-b405-12af28b4fdb4" providerId="ADAL" clId="{BAAADE65-FC10-4D1B-8AEE-D6E4042EE15E}" dt="2024-02-09T08:23:20.489" v="4375"/>
          <ac:grpSpMkLst>
            <pc:docMk/>
            <pc:sldMk cId="681933385" sldId="272"/>
            <ac:grpSpMk id="4" creationId="{6E7CE3B0-FE98-0FA4-6E3A-746C569EA00F}"/>
          </ac:grpSpMkLst>
        </pc:grpChg>
        <pc:picChg chg="mod">
          <ac:chgData name="Aline Schnyder" userId="4924e2b3-c407-4df4-b405-12af28b4fdb4" providerId="ADAL" clId="{BAAADE65-FC10-4D1B-8AEE-D6E4042EE15E}" dt="2024-02-09T08:23:20.489" v="4375"/>
          <ac:picMkLst>
            <pc:docMk/>
            <pc:sldMk cId="681933385" sldId="272"/>
            <ac:picMk id="5" creationId="{1ED70DC6-666B-0F20-EEE1-0989906988EE}"/>
          </ac:picMkLst>
        </pc:picChg>
        <pc:picChg chg="mod">
          <ac:chgData name="Aline Schnyder" userId="4924e2b3-c407-4df4-b405-12af28b4fdb4" providerId="ADAL" clId="{BAAADE65-FC10-4D1B-8AEE-D6E4042EE15E}" dt="2024-02-09T08:23:20.489" v="4375"/>
          <ac:picMkLst>
            <pc:docMk/>
            <pc:sldMk cId="681933385" sldId="272"/>
            <ac:picMk id="6" creationId="{1CADBA6F-AFFD-24A1-ECFC-448D9FF0A428}"/>
          </ac:picMkLst>
        </pc:picChg>
        <pc:picChg chg="mod">
          <ac:chgData name="Aline Schnyder" userId="4924e2b3-c407-4df4-b405-12af28b4fdb4" providerId="ADAL" clId="{BAAADE65-FC10-4D1B-8AEE-D6E4042EE15E}" dt="2024-02-09T08:23:20.489" v="4375"/>
          <ac:picMkLst>
            <pc:docMk/>
            <pc:sldMk cId="681933385" sldId="272"/>
            <ac:picMk id="7" creationId="{F6819922-B2C6-01F5-C7EE-E238FAE52DE4}"/>
          </ac:picMkLst>
        </pc:picChg>
      </pc:sldChg>
      <pc:sldChg chg="del">
        <pc:chgData name="Aline Schnyder" userId="4924e2b3-c407-4df4-b405-12af28b4fdb4" providerId="ADAL" clId="{BAAADE65-FC10-4D1B-8AEE-D6E4042EE15E}" dt="2024-02-05T14:22:23.147" v="160" actId="47"/>
        <pc:sldMkLst>
          <pc:docMk/>
          <pc:sldMk cId="1328894269" sldId="272"/>
        </pc:sldMkLst>
      </pc:sldChg>
      <pc:sldChg chg="addSp delSp modSp add mod delCm modCm modNotesTx">
        <pc:chgData name="Aline Schnyder" userId="4924e2b3-c407-4df4-b405-12af28b4fdb4" providerId="ADAL" clId="{BAAADE65-FC10-4D1B-8AEE-D6E4042EE15E}" dt="2024-02-12T07:42:43.334" v="4633" actId="20577"/>
        <pc:sldMkLst>
          <pc:docMk/>
          <pc:sldMk cId="398812248" sldId="273"/>
        </pc:sldMkLst>
        <pc:spChg chg="mod">
          <ac:chgData name="Aline Schnyder" userId="4924e2b3-c407-4df4-b405-12af28b4fdb4" providerId="ADAL" clId="{BAAADE65-FC10-4D1B-8AEE-D6E4042EE15E}" dt="2024-02-05T14:23:12.394" v="241" actId="20577"/>
          <ac:spMkLst>
            <pc:docMk/>
            <pc:sldMk cId="398812248" sldId="273"/>
            <ac:spMk id="2" creationId="{53522B4B-D80E-DBB0-3E95-35878DA460BD}"/>
          </ac:spMkLst>
        </pc:spChg>
        <pc:spChg chg="del">
          <ac:chgData name="Aline Schnyder" userId="4924e2b3-c407-4df4-b405-12af28b4fdb4" providerId="ADAL" clId="{BAAADE65-FC10-4D1B-8AEE-D6E4042EE15E}" dt="2024-02-09T08:13:11.635" v="4287" actId="478"/>
          <ac:spMkLst>
            <pc:docMk/>
            <pc:sldMk cId="398812248" sldId="273"/>
            <ac:spMk id="5" creationId="{9A4C3D40-4D74-CB51-5009-E453F20ADCE5}"/>
          </ac:spMkLst>
        </pc:spChg>
        <pc:grpChg chg="add mod">
          <ac:chgData name="Aline Schnyder" userId="4924e2b3-c407-4df4-b405-12af28b4fdb4" providerId="ADAL" clId="{BAAADE65-FC10-4D1B-8AEE-D6E4042EE15E}" dt="2024-02-09T08:23:21.203" v="4376"/>
          <ac:grpSpMkLst>
            <pc:docMk/>
            <pc:sldMk cId="398812248" sldId="273"/>
            <ac:grpSpMk id="6" creationId="{073BC9E0-5BD1-9D4D-0617-D57436AC9656}"/>
          </ac:grpSpMkLst>
        </pc:grpChg>
        <pc:graphicFrameChg chg="add mod modGraphic">
          <ac:chgData name="Aline Schnyder" userId="4924e2b3-c407-4df4-b405-12af28b4fdb4" providerId="ADAL" clId="{BAAADE65-FC10-4D1B-8AEE-D6E4042EE15E}" dt="2024-02-12T07:42:43.334" v="4633" actId="20577"/>
          <ac:graphicFrameMkLst>
            <pc:docMk/>
            <pc:sldMk cId="398812248" sldId="273"/>
            <ac:graphicFrameMk id="4" creationId="{8D4718E8-EE7A-AADB-8C52-D47EF4D0644A}"/>
          </ac:graphicFrameMkLst>
        </pc:graphicFrameChg>
        <pc:picChg chg="mod">
          <ac:chgData name="Aline Schnyder" userId="4924e2b3-c407-4df4-b405-12af28b4fdb4" providerId="ADAL" clId="{BAAADE65-FC10-4D1B-8AEE-D6E4042EE15E}" dt="2024-02-09T08:23:21.203" v="4376"/>
          <ac:picMkLst>
            <pc:docMk/>
            <pc:sldMk cId="398812248" sldId="273"/>
            <ac:picMk id="7" creationId="{37B83068-F9E7-50F4-86B3-401E51316B3C}"/>
          </ac:picMkLst>
        </pc:picChg>
        <pc:picChg chg="mod">
          <ac:chgData name="Aline Schnyder" userId="4924e2b3-c407-4df4-b405-12af28b4fdb4" providerId="ADAL" clId="{BAAADE65-FC10-4D1B-8AEE-D6E4042EE15E}" dt="2024-02-09T08:23:21.203" v="4376"/>
          <ac:picMkLst>
            <pc:docMk/>
            <pc:sldMk cId="398812248" sldId="273"/>
            <ac:picMk id="8" creationId="{9D762F38-1BD3-2ABC-CA1A-AA2018624FC1}"/>
          </ac:picMkLst>
        </pc:picChg>
        <pc:picChg chg="mod">
          <ac:chgData name="Aline Schnyder" userId="4924e2b3-c407-4df4-b405-12af28b4fdb4" providerId="ADAL" clId="{BAAADE65-FC10-4D1B-8AEE-D6E4042EE15E}" dt="2024-02-09T08:23:21.203" v="4376"/>
          <ac:picMkLst>
            <pc:docMk/>
            <pc:sldMk cId="398812248" sldId="273"/>
            <ac:picMk id="9" creationId="{B930372B-23F0-C846-1209-B10C08F6B93A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line Schnyder" userId="4924e2b3-c407-4df4-b405-12af28b4fdb4" providerId="ADAL" clId="{BAAADE65-FC10-4D1B-8AEE-D6E4042EE15E}" dt="2024-02-09T08:13:32.467" v="4289"/>
              <pc2:cmMkLst xmlns:pc2="http://schemas.microsoft.com/office/powerpoint/2019/9/main/command">
                <pc:docMk/>
                <pc:sldMk cId="398812248" sldId="273"/>
                <pc2:cmMk id="{D6468984-93F0-4C02-BC8A-40900135E0F5}"/>
              </pc2:cmMkLst>
              <pc226:cmRplyChg chg="add">
                <pc226:chgData name="Aline Schnyder" userId="4924e2b3-c407-4df4-b405-12af28b4fdb4" providerId="ADAL" clId="{BAAADE65-FC10-4D1B-8AEE-D6E4042EE15E}" dt="2024-02-08T06:36:26.014" v="2215"/>
                <pc2:cmRplyMkLst xmlns:pc2="http://schemas.microsoft.com/office/powerpoint/2019/9/main/command">
                  <pc:docMk/>
                  <pc:sldMk cId="398812248" sldId="273"/>
                  <pc2:cmMk id="{D6468984-93F0-4C02-BC8A-40900135E0F5}"/>
                  <pc2:cmRplyMk id="{9A30AAF2-94CD-4058-B605-046BA43E7EEF}"/>
                </pc2:cmRplyMkLst>
              </pc226:cmRplyChg>
            </pc226:cmChg>
            <pc226:cmChg xmlns:pc226="http://schemas.microsoft.com/office/powerpoint/2022/06/main/command" chg="del">
              <pc226:chgData name="Aline Schnyder" userId="4924e2b3-c407-4df4-b405-12af28b4fdb4" providerId="ADAL" clId="{BAAADE65-FC10-4D1B-8AEE-D6E4042EE15E}" dt="2024-02-09T08:18:18.475" v="4327"/>
              <pc2:cmMkLst xmlns:pc2="http://schemas.microsoft.com/office/powerpoint/2019/9/main/command">
                <pc:docMk/>
                <pc:sldMk cId="398812248" sldId="273"/>
                <pc2:cmMk id="{FF2823A8-E3D5-4C0F-AD42-79CF2A5C3EEE}"/>
              </pc2:cmMkLst>
            </pc226:cmChg>
          </p:ext>
        </pc:extLst>
      </pc:sldChg>
      <pc:sldChg chg="addSp delSp modSp mod modNotesTx">
        <pc:chgData name="Aline Schnyder" userId="4924e2b3-c407-4df4-b405-12af28b4fdb4" providerId="ADAL" clId="{BAAADE65-FC10-4D1B-8AEE-D6E4042EE15E}" dt="2024-02-09T08:23:18.822" v="4374"/>
        <pc:sldMkLst>
          <pc:docMk/>
          <pc:sldMk cId="3828726628" sldId="274"/>
        </pc:sldMkLst>
        <pc:spChg chg="del mod">
          <ac:chgData name="Aline Schnyder" userId="4924e2b3-c407-4df4-b405-12af28b4fdb4" providerId="ADAL" clId="{BAAADE65-FC10-4D1B-8AEE-D6E4042EE15E}" dt="2024-02-07T15:03:48.353" v="1853" actId="478"/>
          <ac:spMkLst>
            <pc:docMk/>
            <pc:sldMk cId="3828726628" sldId="274"/>
            <ac:spMk id="3" creationId="{B2B5726C-23F4-926D-141D-4DEB3F962587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4" creationId="{B5E55CD0-648B-801C-9C0C-1ED8AA2BB6B9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5" creationId="{9F2DC297-0EA5-7540-AE7E-C0C2621A37A0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6" creationId="{FDD6CA8A-9A76-70E0-1F22-55B874C9ACB2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7" creationId="{E6A6A3B4-844C-6BFA-AF2C-4254946A3032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8" creationId="{FAC7BA1D-5DB8-1412-7CAF-62EF50786C3E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9" creationId="{5AB69098-FF8E-D3B5-68F2-B1FAF9BDC437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0" creationId="{B9E21715-FAF3-29D2-0D47-D30A82ADD0EE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1" creationId="{374C33EC-9824-D9B6-081D-C72BB5855CF4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2" creationId="{DC33BE94-53B8-9F0A-FA87-A3A5C3B6C034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3" creationId="{F40674B8-17FE-8713-6814-1DF801DC298C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4" creationId="{BE68A473-6D39-09C0-FCE7-800C0D6D5F64}"/>
          </ac:spMkLst>
        </pc:spChg>
        <pc:spChg chg="add mod">
          <ac:chgData name="Aline Schnyder" userId="4924e2b3-c407-4df4-b405-12af28b4fdb4" providerId="ADAL" clId="{BAAADE65-FC10-4D1B-8AEE-D6E4042EE15E}" dt="2024-02-07T15:03:24.501" v="1850"/>
          <ac:spMkLst>
            <pc:docMk/>
            <pc:sldMk cId="3828726628" sldId="274"/>
            <ac:spMk id="15" creationId="{5166B30C-8A5D-D507-12BC-7399568BAA64}"/>
          </ac:spMkLst>
        </pc:spChg>
        <pc:spChg chg="add mod">
          <ac:chgData name="Aline Schnyder" userId="4924e2b3-c407-4df4-b405-12af28b4fdb4" providerId="ADAL" clId="{BAAADE65-FC10-4D1B-8AEE-D6E4042EE15E}" dt="2024-02-08T07:18:10.804" v="2664" actId="20577"/>
          <ac:spMkLst>
            <pc:docMk/>
            <pc:sldMk cId="3828726628" sldId="274"/>
            <ac:spMk id="19" creationId="{0C03D8AE-A762-362C-51F2-20C073C5E077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0" creationId="{6A1F185F-4360-2B09-269E-3466BB24A7EF}"/>
          </ac:spMkLst>
        </pc:spChg>
        <pc:spChg chg="add mod">
          <ac:chgData name="Aline Schnyder" userId="4924e2b3-c407-4df4-b405-12af28b4fdb4" providerId="ADAL" clId="{BAAADE65-FC10-4D1B-8AEE-D6E4042EE15E}" dt="2024-02-08T07:18:59.335" v="2712" actId="20577"/>
          <ac:spMkLst>
            <pc:docMk/>
            <pc:sldMk cId="3828726628" sldId="274"/>
            <ac:spMk id="21" creationId="{67B4B16E-FEE5-87C0-F16D-76CEB7449A02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2" creationId="{F750C47F-C1E7-A33B-ADC5-F6082871EF4C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3" creationId="{9D88EE5F-E07A-608D-12D4-7C6ABE4A7C87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4" creationId="{4CF904DA-01F8-AC56-6178-5E76C7DAA409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5" creationId="{8F0C3EB2-F416-6979-29C1-CC7A7F673E04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6" creationId="{10E3160E-DD8E-EF14-5FA0-904E28E4ED78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7" creationId="{BCD5F20A-29A2-88F0-FEFC-50F0FB638179}"/>
          </ac:spMkLst>
        </pc:spChg>
        <pc:spChg chg="add mod">
          <ac:chgData name="Aline Schnyder" userId="4924e2b3-c407-4df4-b405-12af28b4fdb4" providerId="ADAL" clId="{BAAADE65-FC10-4D1B-8AEE-D6E4042EE15E}" dt="2024-02-07T15:03:56.325" v="1854" actId="164"/>
          <ac:spMkLst>
            <pc:docMk/>
            <pc:sldMk cId="3828726628" sldId="274"/>
            <ac:spMk id="28" creationId="{F108A643-0AFE-B99C-94FF-5E2692FCB7D0}"/>
          </ac:spMkLst>
        </pc:spChg>
        <pc:spChg chg="add mod">
          <ac:chgData name="Aline Schnyder" userId="4924e2b3-c407-4df4-b405-12af28b4fdb4" providerId="ADAL" clId="{BAAADE65-FC10-4D1B-8AEE-D6E4042EE15E}" dt="2024-02-08T07:19:29.705" v="2713" actId="20577"/>
          <ac:spMkLst>
            <pc:docMk/>
            <pc:sldMk cId="3828726628" sldId="274"/>
            <ac:spMk id="29" creationId="{2E63A587-9BF8-BFFA-3719-D832B124DFA6}"/>
          </ac:spMkLst>
        </pc:spChg>
        <pc:spChg chg="add mod">
          <ac:chgData name="Aline Schnyder" userId="4924e2b3-c407-4df4-b405-12af28b4fdb4" providerId="ADAL" clId="{BAAADE65-FC10-4D1B-8AEE-D6E4042EE15E}" dt="2024-02-08T07:18:40.162" v="2703" actId="20577"/>
          <ac:spMkLst>
            <pc:docMk/>
            <pc:sldMk cId="3828726628" sldId="274"/>
            <ac:spMk id="30" creationId="{264D2668-1B65-24E0-011E-295A70310E85}"/>
          </ac:spMkLst>
        </pc:spChg>
        <pc:grpChg chg="add mod">
          <ac:chgData name="Aline Schnyder" userId="4924e2b3-c407-4df4-b405-12af28b4fdb4" providerId="ADAL" clId="{BAAADE65-FC10-4D1B-8AEE-D6E4042EE15E}" dt="2024-02-09T08:23:18.822" v="4374"/>
          <ac:grpSpMkLst>
            <pc:docMk/>
            <pc:sldMk cId="3828726628" sldId="274"/>
            <ac:grpSpMk id="3" creationId="{06A467AB-EE5A-C8FB-DBCB-AB0E2B8E2A3C}"/>
          </ac:grpSpMkLst>
        </pc:grpChg>
        <pc:grpChg chg="add mod">
          <ac:chgData name="Aline Schnyder" userId="4924e2b3-c407-4df4-b405-12af28b4fdb4" providerId="ADAL" clId="{BAAADE65-FC10-4D1B-8AEE-D6E4042EE15E}" dt="2024-02-07T15:04:02.507" v="1855" actId="1076"/>
          <ac:grpSpMkLst>
            <pc:docMk/>
            <pc:sldMk cId="3828726628" sldId="274"/>
            <ac:grpSpMk id="34" creationId="{00DEED56-B8CF-C38B-6AB4-6356F810B0F0}"/>
          </ac:grpSpMkLst>
        </pc:grpChg>
        <pc:picChg chg="mod">
          <ac:chgData name="Aline Schnyder" userId="4924e2b3-c407-4df4-b405-12af28b4fdb4" providerId="ADAL" clId="{BAAADE65-FC10-4D1B-8AEE-D6E4042EE15E}" dt="2024-02-09T08:23:18.822" v="4374"/>
          <ac:picMkLst>
            <pc:docMk/>
            <pc:sldMk cId="3828726628" sldId="274"/>
            <ac:picMk id="4" creationId="{710E4134-45E0-7B90-5EC2-D5D530EF505B}"/>
          </ac:picMkLst>
        </pc:picChg>
        <pc:picChg chg="mod">
          <ac:chgData name="Aline Schnyder" userId="4924e2b3-c407-4df4-b405-12af28b4fdb4" providerId="ADAL" clId="{BAAADE65-FC10-4D1B-8AEE-D6E4042EE15E}" dt="2024-02-09T08:23:18.822" v="4374"/>
          <ac:picMkLst>
            <pc:docMk/>
            <pc:sldMk cId="3828726628" sldId="274"/>
            <ac:picMk id="5" creationId="{F96E021D-B21D-460C-BC92-E290F4582FA9}"/>
          </ac:picMkLst>
        </pc:picChg>
        <pc:picChg chg="mod">
          <ac:chgData name="Aline Schnyder" userId="4924e2b3-c407-4df4-b405-12af28b4fdb4" providerId="ADAL" clId="{BAAADE65-FC10-4D1B-8AEE-D6E4042EE15E}" dt="2024-02-09T08:23:18.822" v="4374"/>
          <ac:picMkLst>
            <pc:docMk/>
            <pc:sldMk cId="3828726628" sldId="274"/>
            <ac:picMk id="6" creationId="{8B9EF6D5-78D5-2DF0-0749-7F1A529ED9A3}"/>
          </ac:picMkLst>
        </pc:picChg>
        <pc:cxnChg chg="add mod">
          <ac:chgData name="Aline Schnyder" userId="4924e2b3-c407-4df4-b405-12af28b4fdb4" providerId="ADAL" clId="{BAAADE65-FC10-4D1B-8AEE-D6E4042EE15E}" dt="2024-02-07T15:03:24.501" v="1850"/>
          <ac:cxnSpMkLst>
            <pc:docMk/>
            <pc:sldMk cId="3828726628" sldId="274"/>
            <ac:cxnSpMk id="16" creationId="{5FF65306-E265-0C11-0764-201F7E84DEDE}"/>
          </ac:cxnSpMkLst>
        </pc:cxnChg>
        <pc:cxnChg chg="add mod">
          <ac:chgData name="Aline Schnyder" userId="4924e2b3-c407-4df4-b405-12af28b4fdb4" providerId="ADAL" clId="{BAAADE65-FC10-4D1B-8AEE-D6E4042EE15E}" dt="2024-02-07T15:03:24.501" v="1850"/>
          <ac:cxnSpMkLst>
            <pc:docMk/>
            <pc:sldMk cId="3828726628" sldId="274"/>
            <ac:cxnSpMk id="17" creationId="{C2425753-BABC-1653-3C7D-8440EB0F127B}"/>
          </ac:cxnSpMkLst>
        </pc:cxnChg>
        <pc:cxnChg chg="add mod">
          <ac:chgData name="Aline Schnyder" userId="4924e2b3-c407-4df4-b405-12af28b4fdb4" providerId="ADAL" clId="{BAAADE65-FC10-4D1B-8AEE-D6E4042EE15E}" dt="2024-02-07T15:03:24.501" v="1850"/>
          <ac:cxnSpMkLst>
            <pc:docMk/>
            <pc:sldMk cId="3828726628" sldId="274"/>
            <ac:cxnSpMk id="18" creationId="{0FF1264A-251B-F060-5A82-B8CF63237AE3}"/>
          </ac:cxnSpMkLst>
        </pc:cxnChg>
        <pc:cxnChg chg="add mod">
          <ac:chgData name="Aline Schnyder" userId="4924e2b3-c407-4df4-b405-12af28b4fdb4" providerId="ADAL" clId="{BAAADE65-FC10-4D1B-8AEE-D6E4042EE15E}" dt="2024-02-07T15:03:56.325" v="1854" actId="164"/>
          <ac:cxnSpMkLst>
            <pc:docMk/>
            <pc:sldMk cId="3828726628" sldId="274"/>
            <ac:cxnSpMk id="31" creationId="{6989D1D0-F985-32FC-D131-C6BA31674E75}"/>
          </ac:cxnSpMkLst>
        </pc:cxnChg>
        <pc:cxnChg chg="add mod">
          <ac:chgData name="Aline Schnyder" userId="4924e2b3-c407-4df4-b405-12af28b4fdb4" providerId="ADAL" clId="{BAAADE65-FC10-4D1B-8AEE-D6E4042EE15E}" dt="2024-02-07T15:03:56.325" v="1854" actId="164"/>
          <ac:cxnSpMkLst>
            <pc:docMk/>
            <pc:sldMk cId="3828726628" sldId="274"/>
            <ac:cxnSpMk id="32" creationId="{C618906A-390C-3FC9-5E50-23562A1C9668}"/>
          </ac:cxnSpMkLst>
        </pc:cxnChg>
        <pc:cxnChg chg="add mod">
          <ac:chgData name="Aline Schnyder" userId="4924e2b3-c407-4df4-b405-12af28b4fdb4" providerId="ADAL" clId="{BAAADE65-FC10-4D1B-8AEE-D6E4042EE15E}" dt="2024-02-07T15:03:56.325" v="1854" actId="164"/>
          <ac:cxnSpMkLst>
            <pc:docMk/>
            <pc:sldMk cId="3828726628" sldId="274"/>
            <ac:cxnSpMk id="33" creationId="{2CF3476D-49A4-A56E-6167-592C7D309350}"/>
          </ac:cxnSpMkLst>
        </pc:cxnChg>
      </pc:sldChg>
      <pc:sldChg chg="mod modShow modNotesTx">
        <pc:chgData name="Aline Schnyder" userId="4924e2b3-c407-4df4-b405-12af28b4fdb4" providerId="ADAL" clId="{BAAADE65-FC10-4D1B-8AEE-D6E4042EE15E}" dt="2024-02-08T07:20:52.360" v="2714" actId="20577"/>
        <pc:sldMkLst>
          <pc:docMk/>
          <pc:sldMk cId="3435697403" sldId="275"/>
        </pc:sldMkLst>
      </pc:sldChg>
      <pc:sldChg chg="mod modShow">
        <pc:chgData name="Aline Schnyder" userId="4924e2b3-c407-4df4-b405-12af28b4fdb4" providerId="ADAL" clId="{BAAADE65-FC10-4D1B-8AEE-D6E4042EE15E}" dt="2024-02-08T06:36:06.794" v="2214" actId="729"/>
        <pc:sldMkLst>
          <pc:docMk/>
          <pc:sldMk cId="2741711530" sldId="276"/>
        </pc:sldMkLst>
      </pc:sldChg>
      <pc:sldChg chg="addSp delSp modSp new mod addCm delCm modCm">
        <pc:chgData name="Aline Schnyder" userId="4924e2b3-c407-4df4-b405-12af28b4fdb4" providerId="ADAL" clId="{BAAADE65-FC10-4D1B-8AEE-D6E4042EE15E}" dt="2024-03-06T15:23:51.974" v="4737" actId="14100"/>
        <pc:sldMkLst>
          <pc:docMk/>
          <pc:sldMk cId="158975774" sldId="277"/>
        </pc:sldMkLst>
        <pc:spChg chg="mod">
          <ac:chgData name="Aline Schnyder" userId="4924e2b3-c407-4df4-b405-12af28b4fdb4" providerId="ADAL" clId="{BAAADE65-FC10-4D1B-8AEE-D6E4042EE15E}" dt="2024-02-07T15:04:24.012" v="1862" actId="20577"/>
          <ac:spMkLst>
            <pc:docMk/>
            <pc:sldMk cId="158975774" sldId="277"/>
            <ac:spMk id="2" creationId="{39A4B072-C816-4B1B-3F56-E5698925E735}"/>
          </ac:spMkLst>
        </pc:spChg>
        <pc:spChg chg="del">
          <ac:chgData name="Aline Schnyder" userId="4924e2b3-c407-4df4-b405-12af28b4fdb4" providerId="ADAL" clId="{BAAADE65-FC10-4D1B-8AEE-D6E4042EE15E}" dt="2024-02-09T08:14:53.721" v="4296" actId="478"/>
          <ac:spMkLst>
            <pc:docMk/>
            <pc:sldMk cId="158975774" sldId="277"/>
            <ac:spMk id="3" creationId="{20F18376-19EF-B22C-DF89-A93051B85CC2}"/>
          </ac:spMkLst>
        </pc:spChg>
        <pc:spChg chg="del">
          <ac:chgData name="Aline Schnyder" userId="4924e2b3-c407-4df4-b405-12af28b4fdb4" providerId="ADAL" clId="{BAAADE65-FC10-4D1B-8AEE-D6E4042EE15E}" dt="2024-02-07T15:04:42.434" v="1863" actId="478"/>
          <ac:spMkLst>
            <pc:docMk/>
            <pc:sldMk cId="158975774" sldId="277"/>
            <ac:spMk id="3" creationId="{2C52293F-555B-801C-43B9-7F46C6A2ED04}"/>
          </ac:spMkLst>
        </pc:spChg>
        <pc:grpChg chg="add mod">
          <ac:chgData name="Aline Schnyder" userId="4924e2b3-c407-4df4-b405-12af28b4fdb4" providerId="ADAL" clId="{BAAADE65-FC10-4D1B-8AEE-D6E4042EE15E}" dt="2024-02-09T08:23:22.741" v="4377"/>
          <ac:grpSpMkLst>
            <pc:docMk/>
            <pc:sldMk cId="158975774" sldId="277"/>
            <ac:grpSpMk id="4" creationId="{3795FF0C-95B2-A38B-CE6B-FF7BE136A4E9}"/>
          </ac:grpSpMkLst>
        </pc:grpChg>
        <pc:grpChg chg="add mod">
          <ac:chgData name="Aline Schnyder" userId="4924e2b3-c407-4df4-b405-12af28b4fdb4" providerId="ADAL" clId="{BAAADE65-FC10-4D1B-8AEE-D6E4042EE15E}" dt="2024-02-07T15:08:40.140" v="1898" actId="164"/>
          <ac:grpSpMkLst>
            <pc:docMk/>
            <pc:sldMk cId="158975774" sldId="277"/>
            <ac:grpSpMk id="14" creationId="{A5BF65E7-FC0C-CD7C-8F7D-FB301931FDC4}"/>
          </ac:grpSpMkLst>
        </pc:grpChg>
        <pc:grpChg chg="add mod">
          <ac:chgData name="Aline Schnyder" userId="4924e2b3-c407-4df4-b405-12af28b4fdb4" providerId="ADAL" clId="{BAAADE65-FC10-4D1B-8AEE-D6E4042EE15E}" dt="2024-02-12T07:43:19.414" v="4641" actId="1076"/>
          <ac:grpSpMkLst>
            <pc:docMk/>
            <pc:sldMk cId="158975774" sldId="277"/>
            <ac:grpSpMk id="15" creationId="{E087228A-1395-9CAB-1351-9C6321D5D4DC}"/>
          </ac:grpSpMkLst>
        </pc:grpChg>
        <pc:graphicFrameChg chg="add del mod">
          <ac:chgData name="Aline Schnyder" userId="4924e2b3-c407-4df4-b405-12af28b4fdb4" providerId="ADAL" clId="{BAAADE65-FC10-4D1B-8AEE-D6E4042EE15E}" dt="2024-02-07T15:06:25.729" v="1887" actId="478"/>
          <ac:graphicFrameMkLst>
            <pc:docMk/>
            <pc:sldMk cId="158975774" sldId="277"/>
            <ac:graphicFrameMk id="4" creationId="{31E50620-3573-A23A-D8C9-8B6CAC35CA39}"/>
          </ac:graphicFrameMkLst>
        </pc:graphicFrameChg>
        <pc:graphicFrameChg chg="add mod modGraphic">
          <ac:chgData name="Aline Schnyder" userId="4924e2b3-c407-4df4-b405-12af28b4fdb4" providerId="ADAL" clId="{BAAADE65-FC10-4D1B-8AEE-D6E4042EE15E}" dt="2024-03-06T15:23:51.974" v="4737" actId="14100"/>
          <ac:graphicFrameMkLst>
            <pc:docMk/>
            <pc:sldMk cId="158975774" sldId="277"/>
            <ac:graphicFrameMk id="9" creationId="{27F1203A-51E8-0088-832C-E34AAE0935E0}"/>
          </ac:graphicFrameMkLst>
        </pc:graphicFrameChg>
        <pc:picChg chg="mod">
          <ac:chgData name="Aline Schnyder" userId="4924e2b3-c407-4df4-b405-12af28b4fdb4" providerId="ADAL" clId="{BAAADE65-FC10-4D1B-8AEE-D6E4042EE15E}" dt="2024-02-09T08:23:22.741" v="4377"/>
          <ac:picMkLst>
            <pc:docMk/>
            <pc:sldMk cId="158975774" sldId="277"/>
            <ac:picMk id="5" creationId="{E15DB7C2-3188-1522-4B90-D97626CF732D}"/>
          </ac:picMkLst>
        </pc:picChg>
        <pc:picChg chg="mod">
          <ac:chgData name="Aline Schnyder" userId="4924e2b3-c407-4df4-b405-12af28b4fdb4" providerId="ADAL" clId="{BAAADE65-FC10-4D1B-8AEE-D6E4042EE15E}" dt="2024-02-09T08:23:22.741" v="4377"/>
          <ac:picMkLst>
            <pc:docMk/>
            <pc:sldMk cId="158975774" sldId="277"/>
            <ac:picMk id="6" creationId="{4CC17192-94C4-14CA-FAB6-BA4E45E97E4D}"/>
          </ac:picMkLst>
        </pc:picChg>
        <pc:picChg chg="mod">
          <ac:chgData name="Aline Schnyder" userId="4924e2b3-c407-4df4-b405-12af28b4fdb4" providerId="ADAL" clId="{BAAADE65-FC10-4D1B-8AEE-D6E4042EE15E}" dt="2024-02-09T08:23:22.741" v="4377"/>
          <ac:picMkLst>
            <pc:docMk/>
            <pc:sldMk cId="158975774" sldId="277"/>
            <ac:picMk id="7" creationId="{D26363FD-057B-EF71-6744-17628F2DBFC2}"/>
          </ac:picMkLst>
        </pc:picChg>
        <pc:cxnChg chg="add del mod">
          <ac:chgData name="Aline Schnyder" userId="4924e2b3-c407-4df4-b405-12af28b4fdb4" providerId="ADAL" clId="{BAAADE65-FC10-4D1B-8AEE-D6E4042EE15E}" dt="2024-02-07T15:06:25.729" v="1887" actId="478"/>
          <ac:cxnSpMkLst>
            <pc:docMk/>
            <pc:sldMk cId="158975774" sldId="277"/>
            <ac:cxnSpMk id="5" creationId="{FEB5EF05-D04B-0C2B-3B40-9F9552237F12}"/>
          </ac:cxnSpMkLst>
        </pc:cxnChg>
        <pc:cxnChg chg="add del mod">
          <ac:chgData name="Aline Schnyder" userId="4924e2b3-c407-4df4-b405-12af28b4fdb4" providerId="ADAL" clId="{BAAADE65-FC10-4D1B-8AEE-D6E4042EE15E}" dt="2024-02-07T15:06:25.729" v="1887" actId="478"/>
          <ac:cxnSpMkLst>
            <pc:docMk/>
            <pc:sldMk cId="158975774" sldId="277"/>
            <ac:cxnSpMk id="6" creationId="{B206F114-AD60-829D-6981-2896B940CB0F}"/>
          </ac:cxnSpMkLst>
        </pc:cxnChg>
        <pc:cxnChg chg="add del mod">
          <ac:chgData name="Aline Schnyder" userId="4924e2b3-c407-4df4-b405-12af28b4fdb4" providerId="ADAL" clId="{BAAADE65-FC10-4D1B-8AEE-D6E4042EE15E}" dt="2024-02-07T15:06:25.729" v="1887" actId="478"/>
          <ac:cxnSpMkLst>
            <pc:docMk/>
            <pc:sldMk cId="158975774" sldId="277"/>
            <ac:cxnSpMk id="7" creationId="{9F7A028C-66F0-4571-BE9C-C8A7D85A5075}"/>
          </ac:cxnSpMkLst>
        </pc:cxnChg>
        <pc:cxnChg chg="add del mod">
          <ac:chgData name="Aline Schnyder" userId="4924e2b3-c407-4df4-b405-12af28b4fdb4" providerId="ADAL" clId="{BAAADE65-FC10-4D1B-8AEE-D6E4042EE15E}" dt="2024-02-07T15:06:25.729" v="1887" actId="478"/>
          <ac:cxnSpMkLst>
            <pc:docMk/>
            <pc:sldMk cId="158975774" sldId="277"/>
            <ac:cxnSpMk id="8" creationId="{76B8E6E6-2994-9843-5EBB-F0626FD48113}"/>
          </ac:cxnSpMkLst>
        </pc:cxnChg>
        <pc:cxnChg chg="add mod">
          <ac:chgData name="Aline Schnyder" userId="4924e2b3-c407-4df4-b405-12af28b4fdb4" providerId="ADAL" clId="{BAAADE65-FC10-4D1B-8AEE-D6E4042EE15E}" dt="2024-02-07T15:08:40.140" v="1898" actId="164"/>
          <ac:cxnSpMkLst>
            <pc:docMk/>
            <pc:sldMk cId="158975774" sldId="277"/>
            <ac:cxnSpMk id="10" creationId="{8FE462BD-6682-1BE7-BA16-A340DBF94803}"/>
          </ac:cxnSpMkLst>
        </pc:cxnChg>
        <pc:cxnChg chg="add mod">
          <ac:chgData name="Aline Schnyder" userId="4924e2b3-c407-4df4-b405-12af28b4fdb4" providerId="ADAL" clId="{BAAADE65-FC10-4D1B-8AEE-D6E4042EE15E}" dt="2024-02-07T15:08:30.200" v="1895" actId="164"/>
          <ac:cxnSpMkLst>
            <pc:docMk/>
            <pc:sldMk cId="158975774" sldId="277"/>
            <ac:cxnSpMk id="11" creationId="{DE5EA098-E969-EA27-B419-B0B4FC8D8769}"/>
          </ac:cxnSpMkLst>
        </pc:cxnChg>
        <pc:cxnChg chg="add mod">
          <ac:chgData name="Aline Schnyder" userId="4924e2b3-c407-4df4-b405-12af28b4fdb4" providerId="ADAL" clId="{BAAADE65-FC10-4D1B-8AEE-D6E4042EE15E}" dt="2024-02-07T15:08:30.200" v="1895" actId="164"/>
          <ac:cxnSpMkLst>
            <pc:docMk/>
            <pc:sldMk cId="158975774" sldId="277"/>
            <ac:cxnSpMk id="12" creationId="{4EF63E87-007D-3C53-DEA9-2BB71D109E33}"/>
          </ac:cxnSpMkLst>
        </pc:cxnChg>
        <pc:cxnChg chg="add mod">
          <ac:chgData name="Aline Schnyder" userId="4924e2b3-c407-4df4-b405-12af28b4fdb4" providerId="ADAL" clId="{BAAADE65-FC10-4D1B-8AEE-D6E4042EE15E}" dt="2024-02-07T15:08:30.200" v="1895" actId="164"/>
          <ac:cxnSpMkLst>
            <pc:docMk/>
            <pc:sldMk cId="158975774" sldId="277"/>
            <ac:cxnSpMk id="13" creationId="{EC829C5C-581A-8C88-6161-34D68C84C1B5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add del mod">
              <pc226:chgData name="Aline Schnyder" userId="4924e2b3-c407-4df4-b405-12af28b4fdb4" providerId="ADAL" clId="{BAAADE65-FC10-4D1B-8AEE-D6E4042EE15E}" dt="2024-02-12T08:04:28.322" v="4683"/>
              <pc2:cmMkLst xmlns:pc2="http://schemas.microsoft.com/office/powerpoint/2019/9/main/command">
                <pc:docMk/>
                <pc:sldMk cId="158975774" sldId="277"/>
                <pc2:cmMk id="{DE84281D-A045-4974-8D18-434539CE274F}"/>
              </pc2:cmMkLst>
            </pc226:cmChg>
          </p:ext>
        </pc:extLst>
      </pc:sldChg>
      <pc:sldChg chg="addSp delSp modSp new mod addCm delCm modCm">
        <pc:chgData name="Aline Schnyder" userId="4924e2b3-c407-4df4-b405-12af28b4fdb4" providerId="ADAL" clId="{BAAADE65-FC10-4D1B-8AEE-D6E4042EE15E}" dt="2024-03-06T15:24:04.060" v="4738" actId="1076"/>
        <pc:sldMkLst>
          <pc:docMk/>
          <pc:sldMk cId="2172488733" sldId="278"/>
        </pc:sldMkLst>
        <pc:spChg chg="mod">
          <ac:chgData name="Aline Schnyder" userId="4924e2b3-c407-4df4-b405-12af28b4fdb4" providerId="ADAL" clId="{BAAADE65-FC10-4D1B-8AEE-D6E4042EE15E}" dt="2024-02-07T15:06:05.558" v="1883" actId="20577"/>
          <ac:spMkLst>
            <pc:docMk/>
            <pc:sldMk cId="2172488733" sldId="278"/>
            <ac:spMk id="2" creationId="{F1C741BB-2F37-5263-FC14-4110B116762D}"/>
          </ac:spMkLst>
        </pc:spChg>
        <pc:spChg chg="del">
          <ac:chgData name="Aline Schnyder" userId="4924e2b3-c407-4df4-b405-12af28b4fdb4" providerId="ADAL" clId="{BAAADE65-FC10-4D1B-8AEE-D6E4042EE15E}" dt="2024-02-07T15:05:22.623" v="1869" actId="478"/>
          <ac:spMkLst>
            <pc:docMk/>
            <pc:sldMk cId="2172488733" sldId="278"/>
            <ac:spMk id="3" creationId="{C1160F51-7BA1-E8ED-A90D-B55B11FC730A}"/>
          </ac:spMkLst>
        </pc:spChg>
        <pc:spChg chg="del mod">
          <ac:chgData name="Aline Schnyder" userId="4924e2b3-c407-4df4-b405-12af28b4fdb4" providerId="ADAL" clId="{BAAADE65-FC10-4D1B-8AEE-D6E4042EE15E}" dt="2024-02-09T08:17:58.339" v="4325" actId="478"/>
          <ac:spMkLst>
            <pc:docMk/>
            <pc:sldMk cId="2172488733" sldId="278"/>
            <ac:spMk id="8" creationId="{D18F06EE-BB27-324B-1D96-AB8718ABF721}"/>
          </ac:spMkLst>
        </pc:spChg>
        <pc:grpChg chg="add mod">
          <ac:chgData name="Aline Schnyder" userId="4924e2b3-c407-4df4-b405-12af28b4fdb4" providerId="ADAL" clId="{BAAADE65-FC10-4D1B-8AEE-D6E4042EE15E}" dt="2024-02-09T08:23:24.699" v="4378"/>
          <ac:grpSpMkLst>
            <pc:docMk/>
            <pc:sldMk cId="2172488733" sldId="278"/>
            <ac:grpSpMk id="3" creationId="{E2D069A4-3998-A130-C265-01E9281AD6BD}"/>
          </ac:grpSpMkLst>
        </pc:grpChg>
        <pc:grpChg chg="add mod">
          <ac:chgData name="Aline Schnyder" userId="4924e2b3-c407-4df4-b405-12af28b4fdb4" providerId="ADAL" clId="{BAAADE65-FC10-4D1B-8AEE-D6E4042EE15E}" dt="2024-03-06T15:24:04.060" v="4738" actId="1076"/>
          <ac:grpSpMkLst>
            <pc:docMk/>
            <pc:sldMk cId="2172488733" sldId="278"/>
            <ac:grpSpMk id="16" creationId="{56025C79-1935-CF7F-049C-2FED8761A4EE}"/>
          </ac:grpSpMkLst>
        </pc:grpChg>
        <pc:graphicFrameChg chg="add del mod">
          <ac:chgData name="Aline Schnyder" userId="4924e2b3-c407-4df4-b405-12af28b4fdb4" providerId="ADAL" clId="{BAAADE65-FC10-4D1B-8AEE-D6E4042EE15E}" dt="2024-02-07T15:06:20.518" v="1886" actId="478"/>
          <ac:graphicFrameMkLst>
            <pc:docMk/>
            <pc:sldMk cId="2172488733" sldId="278"/>
            <ac:graphicFrameMk id="4" creationId="{4F2DC79C-2F05-6F46-D6F2-8AB2790CA35C}"/>
          </ac:graphicFrameMkLst>
        </pc:graphicFrameChg>
        <pc:graphicFrameChg chg="add mod modGraphic">
          <ac:chgData name="Aline Schnyder" userId="4924e2b3-c407-4df4-b405-12af28b4fdb4" providerId="ADAL" clId="{BAAADE65-FC10-4D1B-8AEE-D6E4042EE15E}" dt="2024-03-06T15:23:46.646" v="4736" actId="14100"/>
          <ac:graphicFrameMkLst>
            <pc:docMk/>
            <pc:sldMk cId="2172488733" sldId="278"/>
            <ac:graphicFrameMk id="10" creationId="{D61869DE-FF6B-A6B9-6F45-066373959C9E}"/>
          </ac:graphicFrameMkLst>
        </pc:graphicFrameChg>
        <pc:picChg chg="mod">
          <ac:chgData name="Aline Schnyder" userId="4924e2b3-c407-4df4-b405-12af28b4fdb4" providerId="ADAL" clId="{BAAADE65-FC10-4D1B-8AEE-D6E4042EE15E}" dt="2024-02-09T08:23:24.699" v="4378"/>
          <ac:picMkLst>
            <pc:docMk/>
            <pc:sldMk cId="2172488733" sldId="278"/>
            <ac:picMk id="4" creationId="{2087E8AD-A320-2D9D-E92F-661793946B69}"/>
          </ac:picMkLst>
        </pc:picChg>
        <pc:picChg chg="mod">
          <ac:chgData name="Aline Schnyder" userId="4924e2b3-c407-4df4-b405-12af28b4fdb4" providerId="ADAL" clId="{BAAADE65-FC10-4D1B-8AEE-D6E4042EE15E}" dt="2024-02-09T08:23:24.699" v="4378"/>
          <ac:picMkLst>
            <pc:docMk/>
            <pc:sldMk cId="2172488733" sldId="278"/>
            <ac:picMk id="5" creationId="{BDA83E42-9B14-CC7C-168E-E331F075F481}"/>
          </ac:picMkLst>
        </pc:picChg>
        <pc:picChg chg="mod">
          <ac:chgData name="Aline Schnyder" userId="4924e2b3-c407-4df4-b405-12af28b4fdb4" providerId="ADAL" clId="{BAAADE65-FC10-4D1B-8AEE-D6E4042EE15E}" dt="2024-02-09T08:23:24.699" v="4378"/>
          <ac:picMkLst>
            <pc:docMk/>
            <pc:sldMk cId="2172488733" sldId="278"/>
            <ac:picMk id="9" creationId="{D55B3C20-0E3C-CAB0-FC80-AB7BE44C84FB}"/>
          </ac:picMkLst>
        </pc:picChg>
        <pc:inkChg chg="del">
          <ac:chgData name="Aline Schnyder" userId="4924e2b3-c407-4df4-b405-12af28b4fdb4" providerId="ADAL" clId="{BAAADE65-FC10-4D1B-8AEE-D6E4042EE15E}" dt="2024-02-09T08:17:56.362" v="4323" actId="478"/>
          <ac:inkMkLst>
            <pc:docMk/>
            <pc:sldMk cId="2172488733" sldId="278"/>
            <ac:inkMk id="6" creationId="{EE62963F-B302-776F-CF31-F1DD37AE0E66}"/>
          </ac:inkMkLst>
        </pc:inkChg>
        <pc:inkChg chg="del">
          <ac:chgData name="Aline Schnyder" userId="4924e2b3-c407-4df4-b405-12af28b4fdb4" providerId="ADAL" clId="{BAAADE65-FC10-4D1B-8AEE-D6E4042EE15E}" dt="2024-02-09T08:17:58.918" v="4326" actId="478"/>
          <ac:inkMkLst>
            <pc:docMk/>
            <pc:sldMk cId="2172488733" sldId="278"/>
            <ac:inkMk id="7" creationId="{2DE9C615-9599-9196-7C9F-2857B744994D}"/>
          </ac:inkMkLst>
        </pc:inkChg>
        <pc:cxnChg chg="add del mod">
          <ac:chgData name="Aline Schnyder" userId="4924e2b3-c407-4df4-b405-12af28b4fdb4" providerId="ADAL" clId="{BAAADE65-FC10-4D1B-8AEE-D6E4042EE15E}" dt="2024-02-07T15:06:20.518" v="1886" actId="478"/>
          <ac:cxnSpMkLst>
            <pc:docMk/>
            <pc:sldMk cId="2172488733" sldId="278"/>
            <ac:cxnSpMk id="5" creationId="{AD5D0B9F-C14C-C674-3E78-EC0778049829}"/>
          </ac:cxnSpMkLst>
        </pc:cxnChg>
        <pc:cxnChg chg="add del mod">
          <ac:chgData name="Aline Schnyder" userId="4924e2b3-c407-4df4-b405-12af28b4fdb4" providerId="ADAL" clId="{BAAADE65-FC10-4D1B-8AEE-D6E4042EE15E}" dt="2024-02-07T15:06:20.518" v="1886" actId="478"/>
          <ac:cxnSpMkLst>
            <pc:docMk/>
            <pc:sldMk cId="2172488733" sldId="278"/>
            <ac:cxnSpMk id="6" creationId="{33638E0D-5C46-B84D-32D2-F01F94413F9D}"/>
          </ac:cxnSpMkLst>
        </pc:cxnChg>
        <pc:cxnChg chg="add del mod">
          <ac:chgData name="Aline Schnyder" userId="4924e2b3-c407-4df4-b405-12af28b4fdb4" providerId="ADAL" clId="{BAAADE65-FC10-4D1B-8AEE-D6E4042EE15E}" dt="2024-02-07T15:06:20.518" v="1886" actId="478"/>
          <ac:cxnSpMkLst>
            <pc:docMk/>
            <pc:sldMk cId="2172488733" sldId="278"/>
            <ac:cxnSpMk id="7" creationId="{1E334D91-83A4-A9FA-C256-7723179400D7}"/>
          </ac:cxnSpMkLst>
        </pc:cxnChg>
        <pc:cxnChg chg="add del mod">
          <ac:chgData name="Aline Schnyder" userId="4924e2b3-c407-4df4-b405-12af28b4fdb4" providerId="ADAL" clId="{BAAADE65-FC10-4D1B-8AEE-D6E4042EE15E}" dt="2024-02-07T15:06:20.518" v="1886" actId="478"/>
          <ac:cxnSpMkLst>
            <pc:docMk/>
            <pc:sldMk cId="2172488733" sldId="278"/>
            <ac:cxnSpMk id="8" creationId="{B26E980D-4679-A3D4-46CE-1076020DD9C3}"/>
          </ac:cxnSpMkLst>
        </pc:cxnChg>
        <pc:cxnChg chg="add del mod">
          <ac:chgData name="Aline Schnyder" userId="4924e2b3-c407-4df4-b405-12af28b4fdb4" providerId="ADAL" clId="{BAAADE65-FC10-4D1B-8AEE-D6E4042EE15E}" dt="2024-02-07T15:06:20.518" v="1886" actId="478"/>
          <ac:cxnSpMkLst>
            <pc:docMk/>
            <pc:sldMk cId="2172488733" sldId="278"/>
            <ac:cxnSpMk id="9" creationId="{4E95EE91-7975-90E8-FD8F-90E625659727}"/>
          </ac:cxnSpMkLst>
        </pc:cxnChg>
        <pc:cxnChg chg="add mod">
          <ac:chgData name="Aline Schnyder" userId="4924e2b3-c407-4df4-b405-12af28b4fdb4" providerId="ADAL" clId="{BAAADE65-FC10-4D1B-8AEE-D6E4042EE15E}" dt="2024-02-07T15:07:45.528" v="1893" actId="164"/>
          <ac:cxnSpMkLst>
            <pc:docMk/>
            <pc:sldMk cId="2172488733" sldId="278"/>
            <ac:cxnSpMk id="11" creationId="{523FF3EB-DBE8-26C2-AD56-6CA50320B438}"/>
          </ac:cxnSpMkLst>
        </pc:cxnChg>
        <pc:cxnChg chg="add mod">
          <ac:chgData name="Aline Schnyder" userId="4924e2b3-c407-4df4-b405-12af28b4fdb4" providerId="ADAL" clId="{BAAADE65-FC10-4D1B-8AEE-D6E4042EE15E}" dt="2024-02-07T15:07:45.528" v="1893" actId="164"/>
          <ac:cxnSpMkLst>
            <pc:docMk/>
            <pc:sldMk cId="2172488733" sldId="278"/>
            <ac:cxnSpMk id="12" creationId="{117993B6-8CD6-9B25-2192-1F4FCB2B5AEF}"/>
          </ac:cxnSpMkLst>
        </pc:cxnChg>
        <pc:cxnChg chg="add mod">
          <ac:chgData name="Aline Schnyder" userId="4924e2b3-c407-4df4-b405-12af28b4fdb4" providerId="ADAL" clId="{BAAADE65-FC10-4D1B-8AEE-D6E4042EE15E}" dt="2024-02-07T15:07:45.528" v="1893" actId="164"/>
          <ac:cxnSpMkLst>
            <pc:docMk/>
            <pc:sldMk cId="2172488733" sldId="278"/>
            <ac:cxnSpMk id="13" creationId="{9A582F0B-939D-34BA-B211-7A22C179937F}"/>
          </ac:cxnSpMkLst>
        </pc:cxnChg>
        <pc:cxnChg chg="add mod">
          <ac:chgData name="Aline Schnyder" userId="4924e2b3-c407-4df4-b405-12af28b4fdb4" providerId="ADAL" clId="{BAAADE65-FC10-4D1B-8AEE-D6E4042EE15E}" dt="2024-02-07T15:07:45.528" v="1893" actId="164"/>
          <ac:cxnSpMkLst>
            <pc:docMk/>
            <pc:sldMk cId="2172488733" sldId="278"/>
            <ac:cxnSpMk id="14" creationId="{ABFB4EB4-C25E-560C-BB26-F03754F66470}"/>
          </ac:cxnSpMkLst>
        </pc:cxnChg>
        <pc:cxnChg chg="add mod">
          <ac:chgData name="Aline Schnyder" userId="4924e2b3-c407-4df4-b405-12af28b4fdb4" providerId="ADAL" clId="{BAAADE65-FC10-4D1B-8AEE-D6E4042EE15E}" dt="2024-02-07T15:07:45.528" v="1893" actId="164"/>
          <ac:cxnSpMkLst>
            <pc:docMk/>
            <pc:sldMk cId="2172488733" sldId="278"/>
            <ac:cxnSpMk id="15" creationId="{6A7B16BB-91AB-803A-E3BA-602B103FBECC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Aline Schnyder" userId="4924e2b3-c407-4df4-b405-12af28b4fdb4" providerId="ADAL" clId="{BAAADE65-FC10-4D1B-8AEE-D6E4042EE15E}" dt="2024-02-12T08:07:02.299" v="4731"/>
              <pc2:cmMkLst xmlns:pc2="http://schemas.microsoft.com/office/powerpoint/2019/9/main/command">
                <pc:docMk/>
                <pc:sldMk cId="2172488733" sldId="278"/>
                <pc2:cmMk id="{5058828F-5B03-4DAB-8EB4-15BA1B671690}"/>
              </pc2:cmMkLst>
              <pc226:cmRplyChg chg="add">
                <pc226:chgData name="Aline Schnyder" userId="4924e2b3-c407-4df4-b405-12af28b4fdb4" providerId="ADAL" clId="{BAAADE65-FC10-4D1B-8AEE-D6E4042EE15E}" dt="2024-02-12T07:47:16.085" v="4667"/>
                <pc2:cmRplyMkLst xmlns:pc2="http://schemas.microsoft.com/office/powerpoint/2019/9/main/command">
                  <pc:docMk/>
                  <pc:sldMk cId="2172488733" sldId="278"/>
                  <pc2:cmMk id="{5058828F-5B03-4DAB-8EB4-15BA1B671690}"/>
                  <pc2:cmRplyMk id="{609D21C3-0244-4422-867B-2CAC3026D9FA}"/>
                </pc2:cmRplyMkLst>
              </pc226:cmRplyChg>
            </pc226:cmChg>
            <pc226:cmChg xmlns:pc226="http://schemas.microsoft.com/office/powerpoint/2022/06/main/command" chg="add del mod">
              <pc226:chgData name="Aline Schnyder" userId="4924e2b3-c407-4df4-b405-12af28b4fdb4" providerId="ADAL" clId="{BAAADE65-FC10-4D1B-8AEE-D6E4042EE15E}" dt="2024-02-12T08:04:59.229" v="4695"/>
              <pc2:cmMkLst xmlns:pc2="http://schemas.microsoft.com/office/powerpoint/2019/9/main/command">
                <pc:docMk/>
                <pc:sldMk cId="2172488733" sldId="278"/>
                <pc2:cmMk id="{CD638CA4-A657-4EFD-82D8-D8B106801D13}"/>
              </pc2:cmMkLst>
            </pc226:cmChg>
            <pc226:cmChg xmlns:pc226="http://schemas.microsoft.com/office/powerpoint/2022/06/main/command" chg="add del mod">
              <pc226:chgData name="Aline Schnyder" userId="4924e2b3-c407-4df4-b405-12af28b4fdb4" providerId="ADAL" clId="{BAAADE65-FC10-4D1B-8AEE-D6E4042EE15E}" dt="2024-02-12T08:05:25.190" v="4707"/>
              <pc2:cmMkLst xmlns:pc2="http://schemas.microsoft.com/office/powerpoint/2019/9/main/command">
                <pc:docMk/>
                <pc:sldMk cId="2172488733" sldId="278"/>
                <pc2:cmMk id="{5676EDBC-821E-4A72-B1C6-8B43212665C8}"/>
              </pc2:cmMkLst>
            </pc226:cmChg>
            <pc226:cmChg xmlns:pc226="http://schemas.microsoft.com/office/powerpoint/2022/06/main/command" chg="add del mod">
              <pc226:chgData name="Aline Schnyder" userId="4924e2b3-c407-4df4-b405-12af28b4fdb4" providerId="ADAL" clId="{BAAADE65-FC10-4D1B-8AEE-D6E4042EE15E}" dt="2024-02-12T08:06:36.244" v="4722"/>
              <pc2:cmMkLst xmlns:pc2="http://schemas.microsoft.com/office/powerpoint/2019/9/main/command">
                <pc:docMk/>
                <pc:sldMk cId="2172488733" sldId="278"/>
                <pc2:cmMk id="{076998E8-C8BE-4B2D-9947-1BB118E4544E}"/>
              </pc2:cmMkLst>
            </pc226:cmChg>
          </p:ext>
        </pc:extLst>
      </pc:sldChg>
      <pc:sldChg chg="new del">
        <pc:chgData name="Aline Schnyder" userId="4924e2b3-c407-4df4-b405-12af28b4fdb4" providerId="ADAL" clId="{BAAADE65-FC10-4D1B-8AEE-D6E4042EE15E}" dt="2024-02-07T15:05:12.558" v="1867" actId="47"/>
        <pc:sldMkLst>
          <pc:docMk/>
          <pc:sldMk cId="3142712660" sldId="278"/>
        </pc:sldMkLst>
      </pc:sldChg>
      <pc:sldChg chg="addSp delSp modSp new mod delAnim modAnim addCm delCm modNotesTx">
        <pc:chgData name="Aline Schnyder" userId="4924e2b3-c407-4df4-b405-12af28b4fdb4" providerId="ADAL" clId="{BAAADE65-FC10-4D1B-8AEE-D6E4042EE15E}" dt="2024-02-09T08:24:11.702" v="4380" actId="113"/>
        <pc:sldMkLst>
          <pc:docMk/>
          <pc:sldMk cId="2410410675" sldId="279"/>
        </pc:sldMkLst>
        <pc:spChg chg="mod">
          <ac:chgData name="Aline Schnyder" userId="4924e2b3-c407-4df4-b405-12af28b4fdb4" providerId="ADAL" clId="{BAAADE65-FC10-4D1B-8AEE-D6E4042EE15E}" dt="2024-02-08T06:46:59.429" v="2270" actId="27636"/>
          <ac:spMkLst>
            <pc:docMk/>
            <pc:sldMk cId="2410410675" sldId="279"/>
            <ac:spMk id="2" creationId="{9CEC2608-5FF7-1DC1-AF4F-F497ED4B5DF1}"/>
          </ac:spMkLst>
        </pc:spChg>
        <pc:spChg chg="mod">
          <ac:chgData name="Aline Schnyder" userId="4924e2b3-c407-4df4-b405-12af28b4fdb4" providerId="ADAL" clId="{BAAADE65-FC10-4D1B-8AEE-D6E4042EE15E}" dt="2024-02-09T08:24:11.702" v="4380" actId="113"/>
          <ac:spMkLst>
            <pc:docMk/>
            <pc:sldMk cId="2410410675" sldId="279"/>
            <ac:spMk id="3" creationId="{F12D67A3-5B4F-5EAF-63A5-A6BB99A2F66D}"/>
          </ac:spMkLst>
        </pc:spChg>
        <pc:grpChg chg="add mod">
          <ac:chgData name="Aline Schnyder" userId="4924e2b3-c407-4df4-b405-12af28b4fdb4" providerId="ADAL" clId="{BAAADE65-FC10-4D1B-8AEE-D6E4042EE15E}" dt="2024-02-09T08:23:08.524" v="4368"/>
          <ac:grpSpMkLst>
            <pc:docMk/>
            <pc:sldMk cId="2410410675" sldId="279"/>
            <ac:grpSpMk id="4" creationId="{E687953E-6A2E-A2E7-B4CA-6B40A30B0BFC}"/>
          </ac:grpSpMkLst>
        </pc:grpChg>
        <pc:picChg chg="add del mod">
          <ac:chgData name="Aline Schnyder" userId="4924e2b3-c407-4df4-b405-12af28b4fdb4" providerId="ADAL" clId="{BAAADE65-FC10-4D1B-8AEE-D6E4042EE15E}" dt="2024-02-09T08:04:55.260" v="4035" actId="478"/>
          <ac:picMkLst>
            <pc:docMk/>
            <pc:sldMk cId="2410410675" sldId="279"/>
            <ac:picMk id="5" creationId="{B799EE33-C0E1-5264-F60F-4BC34DDDED22}"/>
          </ac:picMkLst>
        </pc:picChg>
        <pc:picChg chg="mod">
          <ac:chgData name="Aline Schnyder" userId="4924e2b3-c407-4df4-b405-12af28b4fdb4" providerId="ADAL" clId="{BAAADE65-FC10-4D1B-8AEE-D6E4042EE15E}" dt="2024-02-09T08:23:08.524" v="4368"/>
          <ac:picMkLst>
            <pc:docMk/>
            <pc:sldMk cId="2410410675" sldId="279"/>
            <ac:picMk id="6" creationId="{A3D2D85A-F565-EC80-7EEA-4321F817838E}"/>
          </ac:picMkLst>
        </pc:picChg>
        <pc:picChg chg="add del mod">
          <ac:chgData name="Aline Schnyder" userId="4924e2b3-c407-4df4-b405-12af28b4fdb4" providerId="ADAL" clId="{BAAADE65-FC10-4D1B-8AEE-D6E4042EE15E}" dt="2024-02-09T08:04:55.871" v="4036" actId="478"/>
          <ac:picMkLst>
            <pc:docMk/>
            <pc:sldMk cId="2410410675" sldId="279"/>
            <ac:picMk id="7" creationId="{0980B6B8-06CD-E3C4-70F8-2D75A41D6E0E}"/>
          </ac:picMkLst>
        </pc:picChg>
        <pc:picChg chg="mod">
          <ac:chgData name="Aline Schnyder" userId="4924e2b3-c407-4df4-b405-12af28b4fdb4" providerId="ADAL" clId="{BAAADE65-FC10-4D1B-8AEE-D6E4042EE15E}" dt="2024-02-09T08:23:08.524" v="4368"/>
          <ac:picMkLst>
            <pc:docMk/>
            <pc:sldMk cId="2410410675" sldId="279"/>
            <ac:picMk id="8" creationId="{DEEB7064-4831-EF9E-4C13-38209EA9F9C2}"/>
          </ac:picMkLst>
        </pc:picChg>
        <pc:picChg chg="mod">
          <ac:chgData name="Aline Schnyder" userId="4924e2b3-c407-4df4-b405-12af28b4fdb4" providerId="ADAL" clId="{BAAADE65-FC10-4D1B-8AEE-D6E4042EE15E}" dt="2024-02-09T08:23:08.524" v="4368"/>
          <ac:picMkLst>
            <pc:docMk/>
            <pc:sldMk cId="2410410675" sldId="279"/>
            <ac:picMk id="9" creationId="{1F9302D0-F580-F7E6-745B-B8244EEB937E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Aline Schnyder" userId="4924e2b3-c407-4df4-b405-12af28b4fdb4" providerId="ADAL" clId="{BAAADE65-FC10-4D1B-8AEE-D6E4042EE15E}" dt="2024-02-09T07:27:00.040" v="2756"/>
              <pc2:cmMkLst xmlns:pc2="http://schemas.microsoft.com/office/powerpoint/2019/9/main/command">
                <pc:docMk/>
                <pc:sldMk cId="2410410675" sldId="279"/>
                <pc2:cmMk id="{9DCC163A-ED48-4464-8E96-2C3E1F9D2064}"/>
              </pc2:cmMkLst>
            </pc226:cmChg>
          </p:ext>
        </pc:extLst>
      </pc:sldChg>
      <pc:sldChg chg="addSp modSp add mod addCm delCm modNotesTx">
        <pc:chgData name="Aline Schnyder" userId="4924e2b3-c407-4df4-b405-12af28b4fdb4" providerId="ADAL" clId="{BAAADE65-FC10-4D1B-8AEE-D6E4042EE15E}" dt="2024-02-09T08:23:12.614" v="4371"/>
        <pc:sldMkLst>
          <pc:docMk/>
          <pc:sldMk cId="3598160425" sldId="280"/>
        </pc:sldMkLst>
        <pc:spChg chg="mod">
          <ac:chgData name="Aline Schnyder" userId="4924e2b3-c407-4df4-b405-12af28b4fdb4" providerId="ADAL" clId="{BAAADE65-FC10-4D1B-8AEE-D6E4042EE15E}" dt="2024-02-08T06:56:52.260" v="2478"/>
          <ac:spMkLst>
            <pc:docMk/>
            <pc:sldMk cId="3598160425" sldId="280"/>
            <ac:spMk id="2" creationId="{BC8D6685-D54B-514F-237C-A224C695130C}"/>
          </ac:spMkLst>
        </pc:spChg>
        <pc:spChg chg="mod">
          <ac:chgData name="Aline Schnyder" userId="4924e2b3-c407-4df4-b405-12af28b4fdb4" providerId="ADAL" clId="{BAAADE65-FC10-4D1B-8AEE-D6E4042EE15E}" dt="2024-02-09T08:10:52.229" v="4272" actId="5793"/>
          <ac:spMkLst>
            <pc:docMk/>
            <pc:sldMk cId="3598160425" sldId="280"/>
            <ac:spMk id="3" creationId="{28621FA0-8DB7-C68C-D5EF-D5DFAA9B41D3}"/>
          </ac:spMkLst>
        </pc:spChg>
        <pc:grpChg chg="add mod">
          <ac:chgData name="Aline Schnyder" userId="4924e2b3-c407-4df4-b405-12af28b4fdb4" providerId="ADAL" clId="{BAAADE65-FC10-4D1B-8AEE-D6E4042EE15E}" dt="2024-02-09T08:23:10.656" v="4370"/>
          <ac:grpSpMkLst>
            <pc:docMk/>
            <pc:sldMk cId="3598160425" sldId="280"/>
            <ac:grpSpMk id="4" creationId="{31B6D0F0-8775-7D7E-C8E4-BCA965BB7441}"/>
          </ac:grpSpMkLst>
        </pc:grpChg>
        <pc:grpChg chg="add mod">
          <ac:chgData name="Aline Schnyder" userId="4924e2b3-c407-4df4-b405-12af28b4fdb4" providerId="ADAL" clId="{BAAADE65-FC10-4D1B-8AEE-D6E4042EE15E}" dt="2024-02-09T08:23:12.614" v="4371"/>
          <ac:grpSpMkLst>
            <pc:docMk/>
            <pc:sldMk cId="3598160425" sldId="280"/>
            <ac:grpSpMk id="9" creationId="{DF935E8A-F1AC-851D-2747-23E6BCFA2B63}"/>
          </ac:grpSpMkLst>
        </pc:grpChg>
        <pc:picChg chg="add mod">
          <ac:chgData name="Aline Schnyder" userId="4924e2b3-c407-4df4-b405-12af28b4fdb4" providerId="ADAL" clId="{BAAADE65-FC10-4D1B-8AEE-D6E4042EE15E}" dt="2024-02-09T08:04:38.808" v="4034" actId="1076"/>
          <ac:picMkLst>
            <pc:docMk/>
            <pc:sldMk cId="3598160425" sldId="280"/>
            <ac:picMk id="5" creationId="{1C74BC25-20C6-426C-4105-752CED2A02B6}"/>
          </ac:picMkLst>
        </pc:picChg>
        <pc:picChg chg="mod">
          <ac:chgData name="Aline Schnyder" userId="4924e2b3-c407-4df4-b405-12af28b4fdb4" providerId="ADAL" clId="{BAAADE65-FC10-4D1B-8AEE-D6E4042EE15E}" dt="2024-02-09T08:23:10.656" v="4370"/>
          <ac:picMkLst>
            <pc:docMk/>
            <pc:sldMk cId="3598160425" sldId="280"/>
            <ac:picMk id="6" creationId="{7F298778-9382-20B9-7B44-41A7934A7AA8}"/>
          </ac:picMkLst>
        </pc:picChg>
        <pc:picChg chg="mod">
          <ac:chgData name="Aline Schnyder" userId="4924e2b3-c407-4df4-b405-12af28b4fdb4" providerId="ADAL" clId="{BAAADE65-FC10-4D1B-8AEE-D6E4042EE15E}" dt="2024-02-09T08:23:10.656" v="4370"/>
          <ac:picMkLst>
            <pc:docMk/>
            <pc:sldMk cId="3598160425" sldId="280"/>
            <ac:picMk id="7" creationId="{71114B49-A22A-4B79-C39C-F05DBCBB6A18}"/>
          </ac:picMkLst>
        </pc:picChg>
        <pc:picChg chg="mod">
          <ac:chgData name="Aline Schnyder" userId="4924e2b3-c407-4df4-b405-12af28b4fdb4" providerId="ADAL" clId="{BAAADE65-FC10-4D1B-8AEE-D6E4042EE15E}" dt="2024-02-09T08:23:10.656" v="4370"/>
          <ac:picMkLst>
            <pc:docMk/>
            <pc:sldMk cId="3598160425" sldId="280"/>
            <ac:picMk id="8" creationId="{91B99B68-CDA0-7975-D98D-055B429A8C2C}"/>
          </ac:picMkLst>
        </pc:picChg>
        <pc:picChg chg="mod">
          <ac:chgData name="Aline Schnyder" userId="4924e2b3-c407-4df4-b405-12af28b4fdb4" providerId="ADAL" clId="{BAAADE65-FC10-4D1B-8AEE-D6E4042EE15E}" dt="2024-02-09T08:23:12.614" v="4371"/>
          <ac:picMkLst>
            <pc:docMk/>
            <pc:sldMk cId="3598160425" sldId="280"/>
            <ac:picMk id="10" creationId="{05903064-E6E4-F018-3D75-A7E2D24F8AFA}"/>
          </ac:picMkLst>
        </pc:picChg>
        <pc:picChg chg="mod">
          <ac:chgData name="Aline Schnyder" userId="4924e2b3-c407-4df4-b405-12af28b4fdb4" providerId="ADAL" clId="{BAAADE65-FC10-4D1B-8AEE-D6E4042EE15E}" dt="2024-02-09T08:23:12.614" v="4371"/>
          <ac:picMkLst>
            <pc:docMk/>
            <pc:sldMk cId="3598160425" sldId="280"/>
            <ac:picMk id="11" creationId="{98A95529-849B-08EE-1CCF-5616E2390E8E}"/>
          </ac:picMkLst>
        </pc:picChg>
        <pc:picChg chg="mod">
          <ac:chgData name="Aline Schnyder" userId="4924e2b3-c407-4df4-b405-12af28b4fdb4" providerId="ADAL" clId="{BAAADE65-FC10-4D1B-8AEE-D6E4042EE15E}" dt="2024-02-09T08:23:12.614" v="4371"/>
          <ac:picMkLst>
            <pc:docMk/>
            <pc:sldMk cId="3598160425" sldId="280"/>
            <ac:picMk id="12" creationId="{12CE3DE5-A7AB-C2A0-AC0A-C410ABE55576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Aline Schnyder" userId="4924e2b3-c407-4df4-b405-12af28b4fdb4" providerId="ADAL" clId="{BAAADE65-FC10-4D1B-8AEE-D6E4042EE15E}" dt="2024-02-09T07:27:36.106" v="2829"/>
              <pc2:cmMkLst xmlns:pc2="http://schemas.microsoft.com/office/powerpoint/2019/9/main/command">
                <pc:docMk/>
                <pc:sldMk cId="3598160425" sldId="280"/>
                <pc2:cmMk id="{A801722B-41A7-456F-8520-40A741A59742}"/>
              </pc2:cmMkLst>
            </pc226:cmChg>
          </p:ext>
        </pc:extLst>
      </pc:sldChg>
      <pc:sldChg chg="add del">
        <pc:chgData name="Aline Schnyder" userId="4924e2b3-c407-4df4-b405-12af28b4fdb4" providerId="ADAL" clId="{BAAADE65-FC10-4D1B-8AEE-D6E4042EE15E}" dt="2024-02-08T06:56:43.813" v="2474"/>
        <pc:sldMkLst>
          <pc:docMk/>
          <pc:sldMk cId="2690537715" sldId="281"/>
        </pc:sldMkLst>
      </pc:sldChg>
      <pc:sldChg chg="addSp delSp modSp add del mod ord">
        <pc:chgData name="Aline Schnyder" userId="4924e2b3-c407-4df4-b405-12af28b4fdb4" providerId="ADAL" clId="{BAAADE65-FC10-4D1B-8AEE-D6E4042EE15E}" dt="2024-02-08T07:22:27.313" v="2734" actId="47"/>
        <pc:sldMkLst>
          <pc:docMk/>
          <pc:sldMk cId="2769294529" sldId="281"/>
        </pc:sldMkLst>
        <pc:spChg chg="mod">
          <ac:chgData name="Aline Schnyder" userId="4924e2b3-c407-4df4-b405-12af28b4fdb4" providerId="ADAL" clId="{BAAADE65-FC10-4D1B-8AEE-D6E4042EE15E}" dt="2024-02-08T07:21:59.221" v="2728" actId="20577"/>
          <ac:spMkLst>
            <pc:docMk/>
            <pc:sldMk cId="2769294529" sldId="281"/>
            <ac:spMk id="2" creationId="{AC416BD5-6EC7-18B9-AE2F-6CF1422FDB1D}"/>
          </ac:spMkLst>
        </pc:spChg>
        <pc:grpChg chg="del">
          <ac:chgData name="Aline Schnyder" userId="4924e2b3-c407-4df4-b405-12af28b4fdb4" providerId="ADAL" clId="{BAAADE65-FC10-4D1B-8AEE-D6E4042EE15E}" dt="2024-02-08T07:22:03.910" v="2730" actId="478"/>
          <ac:grpSpMkLst>
            <pc:docMk/>
            <pc:sldMk cId="2769294529" sldId="281"/>
            <ac:grpSpMk id="16" creationId="{D7135D9D-9708-A3E5-5F1B-88A943DC1399}"/>
          </ac:grpSpMkLst>
        </pc:grpChg>
        <pc:graphicFrameChg chg="add mod">
          <ac:chgData name="Aline Schnyder" userId="4924e2b3-c407-4df4-b405-12af28b4fdb4" providerId="ADAL" clId="{BAAADE65-FC10-4D1B-8AEE-D6E4042EE15E}" dt="2024-02-08T07:22:13.492" v="2731"/>
          <ac:graphicFrameMkLst>
            <pc:docMk/>
            <pc:sldMk cId="2769294529" sldId="281"/>
            <ac:graphicFrameMk id="3" creationId="{62B13CA3-6D6F-2054-0E14-742DE1470104}"/>
          </ac:graphicFrameMkLst>
        </pc:graphicFrameChg>
        <pc:graphicFrameChg chg="del">
          <ac:chgData name="Aline Schnyder" userId="4924e2b3-c407-4df4-b405-12af28b4fdb4" providerId="ADAL" clId="{BAAADE65-FC10-4D1B-8AEE-D6E4042EE15E}" dt="2024-02-08T07:22:02.706" v="2729" actId="478"/>
          <ac:graphicFrameMkLst>
            <pc:docMk/>
            <pc:sldMk cId="2769294529" sldId="281"/>
            <ac:graphicFrameMk id="10" creationId="{F1436EC1-5920-4431-ED97-ED44E7B0BA2C}"/>
          </ac:graphicFrameMkLst>
        </pc:graphicFrameChg>
      </pc:sldChg>
      <pc:sldChg chg="addSp modSp new mod ord modShow modNotesTx">
        <pc:chgData name="Aline Schnyder" userId="4924e2b3-c407-4df4-b405-12af28b4fdb4" providerId="ADAL" clId="{BAAADE65-FC10-4D1B-8AEE-D6E4042EE15E}" dt="2024-02-09T13:47:19.961" v="4619" actId="729"/>
        <pc:sldMkLst>
          <pc:docMk/>
          <pc:sldMk cId="3700519763" sldId="281"/>
        </pc:sldMkLst>
        <pc:spChg chg="mod">
          <ac:chgData name="Aline Schnyder" userId="4924e2b3-c407-4df4-b405-12af28b4fdb4" providerId="ADAL" clId="{BAAADE65-FC10-4D1B-8AEE-D6E4042EE15E}" dt="2024-02-09T07:22:14.516" v="2754" actId="20577"/>
          <ac:spMkLst>
            <pc:docMk/>
            <pc:sldMk cId="3700519763" sldId="281"/>
            <ac:spMk id="2" creationId="{6F3DD938-226C-E723-812C-A3FDD0BE0078}"/>
          </ac:spMkLst>
        </pc:spChg>
        <pc:spChg chg="mod">
          <ac:chgData name="Aline Schnyder" userId="4924e2b3-c407-4df4-b405-12af28b4fdb4" providerId="ADAL" clId="{BAAADE65-FC10-4D1B-8AEE-D6E4042EE15E}" dt="2024-02-09T07:48:21.994" v="3943" actId="113"/>
          <ac:spMkLst>
            <pc:docMk/>
            <pc:sldMk cId="3700519763" sldId="281"/>
            <ac:spMk id="3" creationId="{0BC1102E-1F81-68C0-F109-960637AA4CC1}"/>
          </ac:spMkLst>
        </pc:spChg>
        <pc:grpChg chg="add mod">
          <ac:chgData name="Aline Schnyder" userId="4924e2b3-c407-4df4-b405-12af28b4fdb4" providerId="ADAL" clId="{BAAADE65-FC10-4D1B-8AEE-D6E4042EE15E}" dt="2024-02-09T08:23:10.046" v="4369"/>
          <ac:grpSpMkLst>
            <pc:docMk/>
            <pc:sldMk cId="3700519763" sldId="281"/>
            <ac:grpSpMk id="4" creationId="{2CED7840-2B4A-1DF9-0821-C42DEC20CA48}"/>
          </ac:grpSpMkLst>
        </pc:grpChg>
        <pc:picChg chg="mod">
          <ac:chgData name="Aline Schnyder" userId="4924e2b3-c407-4df4-b405-12af28b4fdb4" providerId="ADAL" clId="{BAAADE65-FC10-4D1B-8AEE-D6E4042EE15E}" dt="2024-02-09T08:23:10.046" v="4369"/>
          <ac:picMkLst>
            <pc:docMk/>
            <pc:sldMk cId="3700519763" sldId="281"/>
            <ac:picMk id="5" creationId="{22D4CA00-0083-1624-47DB-9F60160831A8}"/>
          </ac:picMkLst>
        </pc:picChg>
        <pc:picChg chg="mod">
          <ac:chgData name="Aline Schnyder" userId="4924e2b3-c407-4df4-b405-12af28b4fdb4" providerId="ADAL" clId="{BAAADE65-FC10-4D1B-8AEE-D6E4042EE15E}" dt="2024-02-09T08:23:10.046" v="4369"/>
          <ac:picMkLst>
            <pc:docMk/>
            <pc:sldMk cId="3700519763" sldId="281"/>
            <ac:picMk id="6" creationId="{EA236237-205F-5F0D-38F7-D3B3A03C227C}"/>
          </ac:picMkLst>
        </pc:picChg>
        <pc:picChg chg="mod">
          <ac:chgData name="Aline Schnyder" userId="4924e2b3-c407-4df4-b405-12af28b4fdb4" providerId="ADAL" clId="{BAAADE65-FC10-4D1B-8AEE-D6E4042EE15E}" dt="2024-02-09T08:23:10.046" v="4369"/>
          <ac:picMkLst>
            <pc:docMk/>
            <pc:sldMk cId="3700519763" sldId="281"/>
            <ac:picMk id="7" creationId="{F7DB3A2F-9EF8-28C9-64AA-9EEF7B005E28}"/>
          </ac:picMkLst>
        </pc:picChg>
      </pc:sldChg>
      <pc:sldChg chg="modSp add mod">
        <pc:chgData name="Aline Schnyder" userId="4924e2b3-c407-4df4-b405-12af28b4fdb4" providerId="ADAL" clId="{BAAADE65-FC10-4D1B-8AEE-D6E4042EE15E}" dt="2024-02-09T13:47:05.282" v="4616" actId="313"/>
        <pc:sldMkLst>
          <pc:docMk/>
          <pc:sldMk cId="315209143" sldId="282"/>
        </pc:sldMkLst>
        <pc:spChg chg="mod">
          <ac:chgData name="Aline Schnyder" userId="4924e2b3-c407-4df4-b405-12af28b4fdb4" providerId="ADAL" clId="{BAAADE65-FC10-4D1B-8AEE-D6E4042EE15E}" dt="2024-02-09T13:47:05.282" v="4616" actId="313"/>
          <ac:spMkLst>
            <pc:docMk/>
            <pc:sldMk cId="315209143" sldId="282"/>
            <ac:spMk id="3" creationId="{24F03C03-7A53-3565-993C-CC24CD3EFFA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4877F-2D63-46A2-9061-7E994D114412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DFBD1-EF40-42B1-9A75-BBE15C8B0212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26355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visitvisp.ch/aufenthalt-planung/mobilitat/" TargetMode="External"/><Relationship Id="rId3" Type="http://schemas.openxmlformats.org/officeDocument/2006/relationships/hyperlink" Target="https://map.proinfirmis.ch/" TargetMode="External"/><Relationship Id="rId7" Type="http://schemas.openxmlformats.org/officeDocument/2006/relationships/hyperlink" Target="https://www.turtmanntal.ch/site/eischoll/gastronomie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oms.ch/planen-und-buchen/barrierefreiheit" TargetMode="External"/><Relationship Id="rId5" Type="http://schemas.openxmlformats.org/officeDocument/2006/relationships/hyperlink" Target="https://www.landschaftspark-binntal.ch/de/planen-buchen/gastgeber/campings-gruppenunterkuenfte.php?offer=6149" TargetMode="External"/><Relationship Id="rId4" Type="http://schemas.openxmlformats.org/officeDocument/2006/relationships/hyperlink" Target="https://www.aletscharena.ch/planen-buchen/barrierefreiheit" TargetMode="Externa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visitvisp.ch/aufenthalt-planung/mobilitat/" TargetMode="External"/><Relationship Id="rId3" Type="http://schemas.openxmlformats.org/officeDocument/2006/relationships/hyperlink" Target="https://map.proinfirmis.ch/" TargetMode="External"/><Relationship Id="rId7" Type="http://schemas.openxmlformats.org/officeDocument/2006/relationships/hyperlink" Target="https://www.turtmanntal.ch/site/eischoll/gastronomie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oms.ch/planen-und-buchen/barrierefreiheit" TargetMode="External"/><Relationship Id="rId5" Type="http://schemas.openxmlformats.org/officeDocument/2006/relationships/hyperlink" Target="https://www.landschaftspark-binntal.ch/de/planen-buchen/gastgeber/campings-gruppenunterkuenfte.php?offer=6149" TargetMode="External"/><Relationship Id="rId4" Type="http://schemas.openxmlformats.org/officeDocument/2006/relationships/hyperlink" Target="https://www.aletscharena.ch/planen-buchen/barrierefreiheit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200" dirty="0">
                <a:highlight>
                  <a:srgbClr val="FFFF00"/>
                </a:highlight>
              </a:rPr>
              <a:t>(2, 3 Infos zur Firma, Verweis / Link auf Offerte sowie Link zur Unternehmensseite)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8048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800" dirty="0"/>
              <a:t>Best Practice Beispiele im Bereich der Nachhaltigkeit: Stadtführung in Zürich für Personen mit einer Sehbehinderung</a:t>
            </a:r>
          </a:p>
          <a:p>
            <a:endParaRPr lang="de-CH" sz="1800" dirty="0">
              <a:effectLst/>
              <a:latin typeface="Segoe UI" panose="020B0502040204020203" pitchFamily="34" charset="0"/>
            </a:endParaRPr>
          </a:p>
          <a:p>
            <a:r>
              <a:rPr lang="de-CH" sz="1800" dirty="0">
                <a:effectLst/>
                <a:latin typeface="Segoe UI" panose="020B0502040204020203" pitchFamily="34" charset="0"/>
              </a:rPr>
              <a:t>Unterschied zu </a:t>
            </a:r>
            <a:r>
              <a:rPr lang="de-CH" sz="1800" dirty="0" err="1">
                <a:effectLst/>
                <a:latin typeface="Segoe UI" panose="020B0502040204020203" pitchFamily="34" charset="0"/>
              </a:rPr>
              <a:t>MountOn</a:t>
            </a:r>
            <a:r>
              <a:rPr lang="de-CH" sz="1800" dirty="0">
                <a:effectLst/>
                <a:latin typeface="Segoe UI" panose="020B0502040204020203" pitchFamily="34" charset="0"/>
              </a:rPr>
              <a:t>: Die Destinationen sollen hier ihre Zugänglichen Angebote erfassen und werden dann von OK:GO veröffentlicht. Bei </a:t>
            </a:r>
            <a:r>
              <a:rPr lang="de-CH" sz="1800" dirty="0" err="1">
                <a:effectLst/>
                <a:latin typeface="Segoe UI" panose="020B0502040204020203" pitchFamily="34" charset="0"/>
              </a:rPr>
              <a:t>MountOn</a:t>
            </a:r>
            <a:r>
              <a:rPr lang="de-CH" sz="1800" dirty="0">
                <a:effectLst/>
                <a:latin typeface="Segoe UI" panose="020B0502040204020203" pitchFamily="34" charset="0"/>
              </a:rPr>
              <a:t> wird eine Bestandaufnahme gemacht und aufgezeigt, was es für ein inklusives Angebot braucht. 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73805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B27ED-F8DA-A84C-E132-AA9A11CB7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6006459-D0BE-FFAF-28DC-7CF2286339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0B896DE-2BC0-37D3-FC69-4629F4435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Das Projekt musste bis zum 31.12.2023 verlängert werden. Seit dem 1.1.2024 befinden sich nämlich alle Partnerdestinationen in der Wartungsphase.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Unter Berücksichtigung des Vorprojekts und des Projekts haben 72% der Walliser Tourismusdestinationen zugestimmt, Partner des Projekts zu sein, wobei es starke Unterschiede zwischen dem französischsprachigen Wallis (87% der Destinationen) und dem Oberwallis (52% der Destinationen) gibt. Von den Partnerdestinationen haben 67% die Brücke zwischen der Datenbank von Pro Infirmis (siehe interaktive Karte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3"/>
              </a:rPr>
              <a:t>https://map.proinfirmis.ch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 und ihren Internetseiten innerhalb der Projektfrist geschlagen. Alle erfassten touristischen Points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of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Interest (oder POI, für "Points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Of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Interest") sind jedoch auf der interaktiven Karte von Pro Infirmis abrufbar.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Es sind also fast 3000 POIs für das gesamte Wallis online verfügbar. Die Oberwalliser Destinationen, die Partner werden wollten, sind die folgenden: Aletsch-Arena, Belalp-Blatten, Brig-Simplon, Landschaftspark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Binntal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Leuk,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Moosalp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Obergoms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Turtmanntal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Unterbäch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Visp. Die bisherigen Oberwalliser Partnerdestinationen, die in irgendeiner Form eine Brücke zur Datenbank von Pro Infirmis geschlagen haben, sind: Aletsch-Arena (siehe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4"/>
              </a:rPr>
              <a:t>https://www.aletscharena.ch/planen-buchen/barrierefreiheit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Landschaftspark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Binntal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(z.B.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5"/>
              </a:rPr>
              <a:t>https://www.landschaftspark-binntal.ch/de/planen-buchen/gastgeber/campings-gruppenunterkuenfte.php?offer=6149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Obergoms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(siehe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6"/>
              </a:rPr>
              <a:t>https://www.goms.ch/planen-und-buchen/barrierefreiheit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Turtmanntal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(z.B.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7"/>
              </a:rPr>
              <a:t>https://www.turtmanntal.ch/site/eischoll/gastronomie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 und Visp (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8"/>
              </a:rPr>
              <a:t>https://visitvisp.ch/aufenthalt-planung/mobilitat/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Ein zusammenfassender Bericht in französischer Sprache steht kurz vor der Fertigstellung. Ich werde Ihnen diesen sicher zusenden, sobald er fertiggestellt ist.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Für weitere Fragen stehe ich Ihnen gerne zur Verfügung.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Freundliche Grüsse, </a:t>
            </a: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45D1B23-CA37-100F-3763-43E34D2493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43684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Das Projekt musste bis zum 31.12.2023 verlängert werden. Seit dem 1.1.2024 befinden sich nämlich alle Partnerdestinationen in der Wartungsphase.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Unter Berücksichtigung des Vorprojekts und des Projekts haben 72% der Walliser Tourismusdestinationen zugestimmt, Partner des Projekts zu sein, wobei es starke Unterschiede zwischen dem französischsprachigen Wallis (87% der Destinationen) und dem Oberwallis (52% der Destinationen) gibt. Von den Partnerdestinationen haben 67% die Brücke zwischen der Datenbank von Pro Infirmis (siehe interaktive Karte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3"/>
              </a:rPr>
              <a:t>https://map.proinfirmis.ch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 und ihren Internetseiten innerhalb der Projektfrist geschlagen. Alle erfassten touristischen Points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of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Interest (oder POI, für "Points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Of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Interest") sind jedoch auf der interaktiven Karte von Pro Infirmis abrufbar.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Es sind also fast 3000 POIs für das gesamte Wallis online verfügbar. Die Oberwalliser Destinationen, die Partner werden wollten, sind die folgenden: Aletsch-Arena, Belalp-Blatten, Brig-Simplon, Landschaftspark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Binntal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Leuk,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Moosalp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Obergoms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Turtmanntal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Unterbäch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Visp. Die bisherigen Oberwalliser Partnerdestinationen, die in irgendeiner Form eine Brücke zur Datenbank von Pro Infirmis geschlagen haben, sind: Aletsch-Arena (siehe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4"/>
              </a:rPr>
              <a:t>https://www.aletscharena.ch/planen-buchen/barrierefreiheit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Landschaftspark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Binntal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(z.B.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5"/>
              </a:rPr>
              <a:t>https://www.landschaftspark-binntal.ch/de/planen-buchen/gastgeber/campings-gruppenunterkuenfte.php?offer=6149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Obergoms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(siehe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6"/>
              </a:rPr>
              <a:t>https://www.goms.ch/planen-und-buchen/barrierefreiheit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), </a:t>
            </a:r>
            <a:r>
              <a:rPr lang="de-CH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Turtmanntal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(z.B. 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7"/>
              </a:rPr>
              <a:t>https://www.turtmanntal.ch/site/eischoll/gastronomie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 und Visp (</a:t>
            </a:r>
            <a:r>
              <a:rPr lang="de-CH" sz="1800" u="sng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8"/>
              </a:rPr>
              <a:t>https://visitvisp.ch/aufenthalt-planung/mobilitat/</a:t>
            </a:r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Ein zusammenfassender Bericht in französischer Sprache steht kurz vor der Fertigstellung. Ich werde Ihnen diesen sicher zusenden, sobald er fertiggestellt ist.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Für weitere Fragen stehe ich Ihnen gerne zur Verfügung.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r>
              <a:rPr lang="de-CH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Freundliche Grüsse, 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82116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800" dirty="0">
                <a:effectLst/>
                <a:latin typeface="Segoe UI" panose="020B0502040204020203" pitchFamily="34" charset="0"/>
              </a:rPr>
              <a:t>Ggf. würde es hier Sinn machen, ebenfalls andere inklusive Aktivitäten aufzunehmen, anstatt nur die hindernisfreien Wege. Ggf. gibt es schon gewisse Angebote im Wallis </a:t>
            </a:r>
            <a:r>
              <a:rPr lang="de-CH" sz="1800" dirty="0">
                <a:effectLst/>
                <a:latin typeface="Segoe UI" panose="020B0502040204020203" pitchFamily="34" charset="0"/>
                <a:sym typeface="Wingdings" panose="05000000000000000000" pitchFamily="2" charset="2"/>
              </a:rPr>
              <a:t> Oder Verlinkung </a:t>
            </a:r>
            <a:r>
              <a:rPr lang="de-CH" sz="1800" dirty="0" err="1">
                <a:effectLst/>
                <a:latin typeface="Segoe UI" panose="020B0502040204020203" pitchFamily="34" charset="0"/>
                <a:sym typeface="Wingdings" panose="05000000000000000000" pitchFamily="2" charset="2"/>
              </a:rPr>
              <a:t>proinfirmis</a:t>
            </a:r>
            <a:r>
              <a:rPr lang="de-CH" sz="1800" dirty="0">
                <a:effectLst/>
                <a:latin typeface="Segoe UI" panose="020B0502040204020203" pitchFamily="34" charset="0"/>
                <a:sym typeface="Wingdings" panose="05000000000000000000" pitchFamily="2" charset="2"/>
              </a:rPr>
              <a:t> https://www.proinfirmis.ch/angebot/zuerich/die-hindernisfreie-schweiz.html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5280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11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72041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1DFBD1-EF40-42B1-9A75-BBE15C8B0212}" type="slidenum">
              <a:rPr lang="de-CH" smtClean="0"/>
              <a:t>13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93510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B8F67A76-9BE8-C30F-EDBD-C65950A337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4541" t="2" r="-9" b="14667"/>
          <a:stretch/>
        </p:blipFill>
        <p:spPr>
          <a:xfrm>
            <a:off x="0" y="1796995"/>
            <a:ext cx="4644216" cy="506100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40D6DCD-E98F-BE68-EA83-EB3B087671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02303" y="2091205"/>
            <a:ext cx="5851497" cy="707398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AA112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75BADF5-9FB7-307F-12F6-0EC9B8BD7D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502303" y="2803223"/>
            <a:ext cx="5851497" cy="707398"/>
          </a:xfrm>
        </p:spPr>
        <p:txBody>
          <a:bodyPr>
            <a:normAutofit/>
          </a:bodyPr>
          <a:lstStyle>
            <a:lvl1pPr marL="0" indent="0" algn="l">
              <a:buNone/>
              <a:defRPr sz="4000">
                <a:solidFill>
                  <a:srgbClr val="AA112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Untertitel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C17C0FC-34D1-5FC9-0475-DE14DF2F1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9279FEA-9A96-BC1E-BD46-345397C78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59559BD-B5F9-5E92-5D0F-63D684AC5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FC0DCCD-41D6-C7C1-098D-D2DF79B14A0B}"/>
              </a:ext>
            </a:extLst>
          </p:cNvPr>
          <p:cNvSpPr/>
          <p:nvPr userDrawn="1"/>
        </p:nvSpPr>
        <p:spPr>
          <a:xfrm>
            <a:off x="779228" y="1618905"/>
            <a:ext cx="10638845" cy="178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9" name="Gerade Verbindung 8">
            <a:extLst>
              <a:ext uri="{FF2B5EF4-FFF2-40B4-BE49-F238E27FC236}">
                <a16:creationId xmlns:a16="http://schemas.microsoft.com/office/drawing/2014/main" id="{59411519-CA9F-A62B-3103-30C60BD1A57F}"/>
              </a:ext>
            </a:extLst>
          </p:cNvPr>
          <p:cNvCxnSpPr>
            <a:cxnSpLocks/>
          </p:cNvCxnSpPr>
          <p:nvPr userDrawn="1"/>
        </p:nvCxnSpPr>
        <p:spPr>
          <a:xfrm>
            <a:off x="5502303" y="2798603"/>
            <a:ext cx="5851497" cy="0"/>
          </a:xfrm>
          <a:prstGeom prst="line">
            <a:avLst/>
          </a:prstGeom>
          <a:ln w="19050">
            <a:solidFill>
              <a:srgbClr val="AA11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B095ECBB-2D1A-C1BF-4CD0-54151A4C08D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2303" y="4740610"/>
            <a:ext cx="5851497" cy="548806"/>
          </a:xfrm>
        </p:spPr>
        <p:txBody>
          <a:bodyPr>
            <a:normAutofit/>
          </a:bodyPr>
          <a:lstStyle>
            <a:lvl1pPr marL="0" indent="0" algn="r">
              <a:buNone/>
              <a:defRPr sz="2800"/>
            </a:lvl1pPr>
          </a:lstStyle>
          <a:p>
            <a:pPr lvl="0"/>
            <a:r>
              <a:rPr lang="de-DE"/>
              <a:t>Vorname Name, Position</a:t>
            </a:r>
            <a:endParaRPr lang="de-CH"/>
          </a:p>
        </p:txBody>
      </p:sp>
      <p:sp>
        <p:nvSpPr>
          <p:cNvPr id="24" name="Textplatzhalter 22">
            <a:extLst>
              <a:ext uri="{FF2B5EF4-FFF2-40B4-BE49-F238E27FC236}">
                <a16:creationId xmlns:a16="http://schemas.microsoft.com/office/drawing/2014/main" id="{D9408F89-1CEF-27CF-D61E-FDE304B74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02302" y="5289416"/>
            <a:ext cx="5851497" cy="548806"/>
          </a:xfrm>
        </p:spPr>
        <p:txBody>
          <a:bodyPr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de-DE"/>
              <a:t>Ort, Datum</a:t>
            </a:r>
            <a:endParaRPr lang="de-CH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284E7E81-6425-32ED-8868-52E3C0124BCB}"/>
              </a:ext>
            </a:extLst>
          </p:cNvPr>
          <p:cNvSpPr/>
          <p:nvPr userDrawn="1"/>
        </p:nvSpPr>
        <p:spPr>
          <a:xfrm>
            <a:off x="9684689" y="135172"/>
            <a:ext cx="2313829" cy="7260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98947297-7223-F690-6766-6B9D79B5B04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96603" y="405252"/>
            <a:ext cx="4057196" cy="100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25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C06AB6CC-CF0B-6007-3CE2-960D8BE390C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868488"/>
            <a:ext cx="10515600" cy="736531"/>
          </a:xfrm>
        </p:spPr>
        <p:txBody>
          <a:bodyPr anchor="ctr"/>
          <a:lstStyle>
            <a:lvl1pPr marL="0" indent="0">
              <a:buNone/>
              <a:defRPr b="1"/>
            </a:lvl1pPr>
          </a:lstStyle>
          <a:p>
            <a:pPr lvl="0"/>
            <a:r>
              <a:rPr lang="de-DE"/>
              <a:t>Thema:</a:t>
            </a:r>
            <a:endParaRPr lang="de-CH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C1A3744B-8690-56B3-11C2-3ED6613E56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2692469"/>
            <a:ext cx="10515600" cy="3517500"/>
          </a:xfrm>
        </p:spPr>
        <p:txBody>
          <a:bodyPr anchor="t"/>
          <a:lstStyle>
            <a:lvl1pPr marL="0" indent="0">
              <a:buNone/>
              <a:defRPr/>
            </a:lvl1pPr>
          </a:lstStyle>
          <a:p>
            <a:pPr lvl="0"/>
            <a:r>
              <a:rPr lang="de-DE"/>
              <a:t>Inhalt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05947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C1A3744B-8690-56B3-11C2-3ED6613E56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836751"/>
            <a:ext cx="10515600" cy="4373218"/>
          </a:xfrm>
        </p:spPr>
        <p:txBody>
          <a:bodyPr anchor="t"/>
          <a:lstStyle>
            <a:lvl1pPr marL="0" indent="0">
              <a:buNone/>
              <a:defRPr/>
            </a:lvl1pPr>
          </a:lstStyle>
          <a:p>
            <a:pPr lvl="0"/>
            <a:r>
              <a:rPr lang="de-DE"/>
              <a:t>Inhalt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6752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C1A3744B-8690-56B3-11C2-3ED6613E56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1836751"/>
            <a:ext cx="5101424" cy="4373218"/>
          </a:xfrm>
        </p:spPr>
        <p:txBody>
          <a:bodyPr anchor="t"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de-DE"/>
              <a:t>Inhalt</a:t>
            </a:r>
            <a:endParaRPr lang="de-CH"/>
          </a:p>
        </p:txBody>
      </p:sp>
      <p:sp>
        <p:nvSpPr>
          <p:cNvPr id="3" name="Textplatzhalter 7">
            <a:extLst>
              <a:ext uri="{FF2B5EF4-FFF2-40B4-BE49-F238E27FC236}">
                <a16:creationId xmlns:a16="http://schemas.microsoft.com/office/drawing/2014/main" id="{7F403432-EC6B-E09A-00C4-E8FFB0E3547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2376" y="1836751"/>
            <a:ext cx="5101424" cy="4373218"/>
          </a:xfrm>
        </p:spPr>
        <p:txBody>
          <a:bodyPr anchor="t"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de-DE"/>
              <a:t>Inhalt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8462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EA2837FF-5AA3-7CB6-0D09-9BAB739019C3}"/>
              </a:ext>
            </a:extLst>
          </p:cNvPr>
          <p:cNvGrpSpPr/>
          <p:nvPr userDrawn="1"/>
        </p:nvGrpSpPr>
        <p:grpSpPr>
          <a:xfrm>
            <a:off x="838200" y="1812897"/>
            <a:ext cx="10515600" cy="4379619"/>
            <a:chOff x="838200" y="1790909"/>
            <a:chExt cx="8029307" cy="4465218"/>
          </a:xfrm>
        </p:grpSpPr>
        <p:sp>
          <p:nvSpPr>
            <p:cNvPr id="3" name="Abgerundetes Rechteck 5">
              <a:extLst>
                <a:ext uri="{FF2B5EF4-FFF2-40B4-BE49-F238E27FC236}">
                  <a16:creationId xmlns:a16="http://schemas.microsoft.com/office/drawing/2014/main" id="{34EC9CF3-B16D-7C1C-B75B-2C1C9E386B66}"/>
                </a:ext>
              </a:extLst>
            </p:cNvPr>
            <p:cNvSpPr/>
            <p:nvPr userDrawn="1"/>
          </p:nvSpPr>
          <p:spPr>
            <a:xfrm>
              <a:off x="838200" y="1791628"/>
              <a:ext cx="3924432" cy="2160168"/>
            </a:xfrm>
            <a:prstGeom prst="roundRect">
              <a:avLst>
                <a:gd name="adj" fmla="val 5946"/>
              </a:avLst>
            </a:prstGeom>
            <a:solidFill>
              <a:schemeClr val="bg1">
                <a:lumMod val="85000"/>
              </a:schemeClr>
            </a:solidFill>
            <a:ln w="3175" algn="ctr">
              <a:noFill/>
              <a:miter lim="800000"/>
              <a:headEnd/>
              <a:tailEnd type="none" w="lg" len="lg"/>
            </a:ln>
            <a:effectLst/>
          </p:spPr>
          <p:txBody>
            <a:bodyPr wrap="square" lIns="72000" tIns="25200" rIns="72000" bIns="25200" anchor="t" anchorCtr="0"/>
            <a:lstStyle/>
            <a:p>
              <a:pPr>
                <a:spcAft>
                  <a:spcPts val="300"/>
                </a:spcAft>
              </a:pPr>
              <a:endParaRPr lang="de-CH" sz="1400"/>
            </a:p>
          </p:txBody>
        </p:sp>
        <p:sp>
          <p:nvSpPr>
            <p:cNvPr id="7" name="Abgerundetes Rechteck 6">
              <a:extLst>
                <a:ext uri="{FF2B5EF4-FFF2-40B4-BE49-F238E27FC236}">
                  <a16:creationId xmlns:a16="http://schemas.microsoft.com/office/drawing/2014/main" id="{D9D0CF02-BE56-0D54-834A-EBA0D7BA0E15}"/>
                </a:ext>
              </a:extLst>
            </p:cNvPr>
            <p:cNvSpPr/>
            <p:nvPr userDrawn="1"/>
          </p:nvSpPr>
          <p:spPr>
            <a:xfrm>
              <a:off x="4943075" y="1790909"/>
              <a:ext cx="3924432" cy="2160168"/>
            </a:xfrm>
            <a:prstGeom prst="roundRect">
              <a:avLst>
                <a:gd name="adj" fmla="val 5946"/>
              </a:avLst>
            </a:prstGeom>
            <a:solidFill>
              <a:schemeClr val="bg1">
                <a:lumMod val="85000"/>
              </a:schemeClr>
            </a:solidFill>
            <a:ln w="3175" algn="ctr">
              <a:noFill/>
              <a:miter lim="800000"/>
              <a:headEnd/>
              <a:tailEnd type="none" w="lg" len="lg"/>
            </a:ln>
            <a:effectLst/>
          </p:spPr>
          <p:txBody>
            <a:bodyPr wrap="square" lIns="72000" tIns="25200" rIns="72000" bIns="25200" anchor="t" anchorCtr="0"/>
            <a:lstStyle/>
            <a:p>
              <a:pPr>
                <a:spcAft>
                  <a:spcPts val="300"/>
                </a:spcAft>
              </a:pPr>
              <a:endParaRPr lang="de-CH" sz="1400"/>
            </a:p>
          </p:txBody>
        </p:sp>
        <p:sp>
          <p:nvSpPr>
            <p:cNvPr id="8" name="Abgerundetes Rechteck 8">
              <a:extLst>
                <a:ext uri="{FF2B5EF4-FFF2-40B4-BE49-F238E27FC236}">
                  <a16:creationId xmlns:a16="http://schemas.microsoft.com/office/drawing/2014/main" id="{513BED60-E781-9E2E-97BF-835B5E9EAAD7}"/>
                </a:ext>
              </a:extLst>
            </p:cNvPr>
            <p:cNvSpPr/>
            <p:nvPr userDrawn="1"/>
          </p:nvSpPr>
          <p:spPr>
            <a:xfrm>
              <a:off x="843794" y="4095884"/>
              <a:ext cx="3924432" cy="2160168"/>
            </a:xfrm>
            <a:prstGeom prst="roundRect">
              <a:avLst>
                <a:gd name="adj" fmla="val 5946"/>
              </a:avLst>
            </a:prstGeom>
            <a:solidFill>
              <a:schemeClr val="bg1">
                <a:lumMod val="85000"/>
              </a:schemeClr>
            </a:solidFill>
            <a:ln w="3175" algn="ctr">
              <a:noFill/>
              <a:miter lim="800000"/>
              <a:headEnd/>
              <a:tailEnd type="none" w="lg" len="lg"/>
            </a:ln>
            <a:effectLst/>
          </p:spPr>
          <p:txBody>
            <a:bodyPr wrap="square" lIns="72000" tIns="25200" rIns="72000" bIns="25200" anchor="t" anchorCtr="0"/>
            <a:lstStyle/>
            <a:p>
              <a:pPr>
                <a:spcAft>
                  <a:spcPts val="300"/>
                </a:spcAft>
              </a:pPr>
              <a:endParaRPr lang="de-CH" sz="1400"/>
            </a:p>
          </p:txBody>
        </p:sp>
        <p:sp>
          <p:nvSpPr>
            <p:cNvPr id="10" name="Abgerundetes Rechteck 10">
              <a:extLst>
                <a:ext uri="{FF2B5EF4-FFF2-40B4-BE49-F238E27FC236}">
                  <a16:creationId xmlns:a16="http://schemas.microsoft.com/office/drawing/2014/main" id="{DFC95A20-26BA-53D7-26F1-6679BE2039B7}"/>
                </a:ext>
              </a:extLst>
            </p:cNvPr>
            <p:cNvSpPr/>
            <p:nvPr userDrawn="1"/>
          </p:nvSpPr>
          <p:spPr>
            <a:xfrm>
              <a:off x="4943075" y="4095959"/>
              <a:ext cx="3924432" cy="2160168"/>
            </a:xfrm>
            <a:prstGeom prst="roundRect">
              <a:avLst>
                <a:gd name="adj" fmla="val 5946"/>
              </a:avLst>
            </a:prstGeom>
            <a:solidFill>
              <a:schemeClr val="bg1">
                <a:lumMod val="85000"/>
              </a:schemeClr>
            </a:solidFill>
            <a:ln w="3175" algn="ctr">
              <a:noFill/>
              <a:miter lim="800000"/>
              <a:headEnd/>
              <a:tailEnd type="none" w="lg" len="lg"/>
            </a:ln>
            <a:effectLst/>
          </p:spPr>
          <p:txBody>
            <a:bodyPr wrap="square" lIns="72000" tIns="25200" rIns="72000" bIns="25200" anchor="t" anchorCtr="0"/>
            <a:lstStyle/>
            <a:p>
              <a:pPr>
                <a:spcAft>
                  <a:spcPts val="300"/>
                </a:spcAft>
              </a:pPr>
              <a:endParaRPr lang="de-CH" sz="1400"/>
            </a:p>
          </p:txBody>
        </p:sp>
      </p:grpSp>
    </p:spTree>
    <p:extLst>
      <p:ext uri="{BB962C8B-B14F-4D97-AF65-F5344CB8AC3E}">
        <p14:creationId xmlns:p14="http://schemas.microsoft.com/office/powerpoint/2010/main" val="2514212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Rectangle 64">
            <a:extLst>
              <a:ext uri="{FF2B5EF4-FFF2-40B4-BE49-F238E27FC236}">
                <a16:creationId xmlns:a16="http://schemas.microsoft.com/office/drawing/2014/main" id="{D3E13E76-C8BD-421B-DD27-E79599864D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38200" y="1948070"/>
            <a:ext cx="10515600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562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Rectangle 64">
            <a:extLst>
              <a:ext uri="{FF2B5EF4-FFF2-40B4-BE49-F238E27FC236}">
                <a16:creationId xmlns:a16="http://schemas.microsoft.com/office/drawing/2014/main" id="{D3E13E76-C8BD-421B-DD27-E79599864D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96000" y="1948070"/>
            <a:ext cx="5257800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DBFFBC43-ED8F-A79F-0E75-8ADC766CA8E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38199" y="1948070"/>
            <a:ext cx="4981575" cy="19796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de-CH"/>
              <a:t>Bild einfügen</a:t>
            </a:r>
          </a:p>
        </p:txBody>
      </p:sp>
      <p:sp>
        <p:nvSpPr>
          <p:cNvPr id="8" name="Bildplatzhalter 6">
            <a:extLst>
              <a:ext uri="{FF2B5EF4-FFF2-40B4-BE49-F238E27FC236}">
                <a16:creationId xmlns:a16="http://schemas.microsoft.com/office/drawing/2014/main" id="{131C2064-3E90-36C0-FFDC-2C712D0C6BB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38200" y="4152106"/>
            <a:ext cx="4981575" cy="1979612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de-CH"/>
              <a:t>Bild einfügen</a:t>
            </a:r>
          </a:p>
        </p:txBody>
      </p:sp>
      <p:sp>
        <p:nvSpPr>
          <p:cNvPr id="11" name="Inhaltsplatzhalter 11">
            <a:extLst>
              <a:ext uri="{FF2B5EF4-FFF2-40B4-BE49-F238E27FC236}">
                <a16:creationId xmlns:a16="http://schemas.microsoft.com/office/drawing/2014/main" id="{18328CD3-A08C-4DD1-C874-FC738273B421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40413" y="2166800"/>
            <a:ext cx="4768974" cy="373697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42312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Rectangle 64">
            <a:extLst>
              <a:ext uri="{FF2B5EF4-FFF2-40B4-BE49-F238E27FC236}">
                <a16:creationId xmlns:a16="http://schemas.microsoft.com/office/drawing/2014/main" id="{D3E13E76-C8BD-421B-DD27-E79599864D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42838" y="1900362"/>
            <a:ext cx="3376653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3" name="Rectangle 64">
            <a:extLst>
              <a:ext uri="{FF2B5EF4-FFF2-40B4-BE49-F238E27FC236}">
                <a16:creationId xmlns:a16="http://schemas.microsoft.com/office/drawing/2014/main" id="{B31D64FE-DB4B-BA35-61DE-718B6045B4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407673" y="1900362"/>
            <a:ext cx="3376653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10" name="Rectangle 64">
            <a:extLst>
              <a:ext uri="{FF2B5EF4-FFF2-40B4-BE49-F238E27FC236}">
                <a16:creationId xmlns:a16="http://schemas.microsoft.com/office/drawing/2014/main" id="{53F08D23-AFE7-32CD-2057-A13029FFB5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972509" y="1900362"/>
            <a:ext cx="3376653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r>
              <a:rPr lang="de-DE" sz="14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E0BD4B0B-83C2-0DEE-CED7-562B11A3A37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20658" y="2119092"/>
            <a:ext cx="3021012" cy="373697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13" name="Inhaltsplatzhalter 11">
            <a:extLst>
              <a:ext uri="{FF2B5EF4-FFF2-40B4-BE49-F238E27FC236}">
                <a16:creationId xmlns:a16="http://schemas.microsoft.com/office/drawing/2014/main" id="{DF79F27E-79D2-64AF-A451-74642AFB53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85493" y="2119090"/>
            <a:ext cx="3021012" cy="373697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14" name="Inhaltsplatzhalter 11">
            <a:extLst>
              <a:ext uri="{FF2B5EF4-FFF2-40B4-BE49-F238E27FC236}">
                <a16:creationId xmlns:a16="http://schemas.microsoft.com/office/drawing/2014/main" id="{647490E9-0BD4-47F5-47A8-3DED08D67E22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8153400" y="2119090"/>
            <a:ext cx="3021012" cy="373697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7061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Rectangle 64">
            <a:extLst>
              <a:ext uri="{FF2B5EF4-FFF2-40B4-BE49-F238E27FC236}">
                <a16:creationId xmlns:a16="http://schemas.microsoft.com/office/drawing/2014/main" id="{D3E13E76-C8BD-421B-DD27-E79599864D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42838" y="1900362"/>
            <a:ext cx="5152445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7" name="Rectangle 64">
            <a:extLst>
              <a:ext uri="{FF2B5EF4-FFF2-40B4-BE49-F238E27FC236}">
                <a16:creationId xmlns:a16="http://schemas.microsoft.com/office/drawing/2014/main" id="{36986F59-2011-C8F5-EDD6-12529645EE2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196719" y="1900360"/>
            <a:ext cx="5152445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13" name="Inhaltsplatzhalter 11">
            <a:extLst>
              <a:ext uri="{FF2B5EF4-FFF2-40B4-BE49-F238E27FC236}">
                <a16:creationId xmlns:a16="http://schemas.microsoft.com/office/drawing/2014/main" id="{DF79F27E-79D2-64AF-A451-74642AFB53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482966" y="2176851"/>
            <a:ext cx="4579951" cy="362145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44E27287-E3E9-9AB8-0266-348DCA4DF6E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129085" y="2176370"/>
            <a:ext cx="4579951" cy="362145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77840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287FD-F832-F52A-A9A3-6E2A0CE9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4156"/>
            <a:ext cx="10515600" cy="736531"/>
          </a:xfrm>
        </p:spPr>
        <p:txBody>
          <a:bodyPr>
            <a:normAutofit/>
          </a:bodyPr>
          <a:lstStyle>
            <a:lvl1pPr>
              <a:defRPr sz="2800">
                <a:solidFill>
                  <a:srgbClr val="AA1124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261D98-66FC-89D0-A6FA-3B6A7F2D9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CB2E44-C0DB-7050-F83F-42A603FC6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82D496-471F-28B3-8A15-631647FF6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Rectangle 64">
            <a:extLst>
              <a:ext uri="{FF2B5EF4-FFF2-40B4-BE49-F238E27FC236}">
                <a16:creationId xmlns:a16="http://schemas.microsoft.com/office/drawing/2014/main" id="{D3E13E76-C8BD-421B-DD27-E79599864DD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42838" y="1900362"/>
            <a:ext cx="7402665" cy="4174434"/>
          </a:xfrm>
          <a:prstGeom prst="roundRect">
            <a:avLst>
              <a:gd name="adj" fmla="val 5698"/>
            </a:avLst>
          </a:prstGeom>
          <a:solidFill>
            <a:schemeClr val="bg1">
              <a:lumMod val="85000"/>
            </a:schemeClr>
          </a:solidFill>
          <a:ln w="31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 lIns="108000" tIns="64800" rIns="108000" bIns="64800" anchor="t" anchorCtr="0"/>
          <a:lstStyle/>
          <a:p>
            <a:pPr marL="0" lvl="1">
              <a:spcBef>
                <a:spcPts val="0"/>
              </a:spcBef>
              <a:spcAft>
                <a:spcPts val="600"/>
              </a:spcAft>
              <a:tabLst>
                <a:tab pos="7808913" algn="r"/>
              </a:tabLst>
            </a:pPr>
            <a:endParaRPr lang="de-DE" sz="1400">
              <a:solidFill>
                <a:srgbClr val="000000"/>
              </a:solidFill>
            </a:endParaRPr>
          </a:p>
        </p:txBody>
      </p:sp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44E27287-E3E9-9AB8-0266-348DCA4DF6E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129085" y="2176370"/>
            <a:ext cx="6580147" cy="362145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22B8E290-8C37-5D0A-1F7A-73E0C3E8C5C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43913" y="1900238"/>
            <a:ext cx="2905125" cy="417512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04366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DD7E33A0-00E1-FF4F-577E-3632B9AC52AD}"/>
              </a:ext>
            </a:extLst>
          </p:cNvPr>
          <p:cNvSpPr/>
          <p:nvPr userDrawn="1"/>
        </p:nvSpPr>
        <p:spPr>
          <a:xfrm>
            <a:off x="-55659" y="-55659"/>
            <a:ext cx="12324522" cy="69732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AE64DF0A-3832-E02D-E8E8-1348EBFD373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56321" y="-55658"/>
            <a:ext cx="12324522" cy="6973984"/>
          </a:xfrm>
        </p:spPr>
        <p:txBody>
          <a:bodyPr/>
          <a:lstStyle>
            <a:lvl1pPr marL="0" indent="0" algn="ctr">
              <a:lnSpc>
                <a:spcPct val="700000"/>
              </a:lnSpc>
              <a:buNone/>
              <a:defRPr/>
            </a:lvl1pPr>
          </a:lstStyle>
          <a:p>
            <a:r>
              <a:rPr lang="de-CH"/>
              <a:t>Bild einfügen</a:t>
            </a:r>
          </a:p>
        </p:txBody>
      </p:sp>
    </p:spTree>
    <p:extLst>
      <p:ext uri="{BB962C8B-B14F-4D97-AF65-F5344CB8AC3E}">
        <p14:creationId xmlns:p14="http://schemas.microsoft.com/office/powerpoint/2010/main" val="1847591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049685B-4BA5-7543-C46C-37C17F803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DD54698-D6A6-8E3C-1E82-197668BBF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8590E99-6934-B97C-2239-1C11481B7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DFAF4C9-A65E-5016-5010-A301248B6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5FE5C51-E20E-89BC-044A-5DAC6A4D849E}"/>
              </a:ext>
            </a:extLst>
          </p:cNvPr>
          <p:cNvSpPr/>
          <p:nvPr userDrawn="1"/>
        </p:nvSpPr>
        <p:spPr>
          <a:xfrm>
            <a:off x="771277" y="1645920"/>
            <a:ext cx="10686553" cy="2067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F246FE5-9D14-6A32-0288-9D87B4EA7D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AA1124"/>
                </a:solidFill>
              </a:defRPr>
            </a:lvl1pPr>
          </a:lstStyle>
          <a:p>
            <a:r>
              <a:rPr lang="de-DE"/>
              <a:t>Ende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5591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EB745D3-F96B-8205-D6B6-1B9A7DB85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5F7B367-EAE6-9933-CBB6-39316AEC8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5598B81-993A-B44E-12B4-15A6F2168B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E6188-13DD-49B2-9E11-B2979F30F100}" type="datetimeFigureOut">
              <a:rPr lang="de-CH" smtClean="0"/>
              <a:t>06.03.2024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28CF910-6586-23F6-72FB-7533E1CA66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54ECBBE-C13A-9210-B4EA-2101BE1A14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8520B-1C8C-4478-AAAF-ACA0AE933B97}" type="slidenum">
              <a:rPr lang="de-CH" smtClean="0"/>
              <a:t>‹Nr.›</a:t>
            </a:fld>
            <a:endParaRPr lang="de-CH"/>
          </a:p>
        </p:txBody>
      </p:sp>
      <p:cxnSp>
        <p:nvCxnSpPr>
          <p:cNvPr id="7" name="Gerade Verbindung 8">
            <a:extLst>
              <a:ext uri="{FF2B5EF4-FFF2-40B4-BE49-F238E27FC236}">
                <a16:creationId xmlns:a16="http://schemas.microsoft.com/office/drawing/2014/main" id="{D4D25133-12DC-32EC-637D-1D55E7BFD730}"/>
              </a:ext>
            </a:extLst>
          </p:cNvPr>
          <p:cNvCxnSpPr>
            <a:cxnSpLocks/>
          </p:cNvCxnSpPr>
          <p:nvPr userDrawn="1"/>
        </p:nvCxnSpPr>
        <p:spPr>
          <a:xfrm>
            <a:off x="838200" y="1706266"/>
            <a:ext cx="10515600" cy="0"/>
          </a:xfrm>
          <a:prstGeom prst="line">
            <a:avLst/>
          </a:prstGeom>
          <a:ln w="19050">
            <a:solidFill>
              <a:srgbClr val="AA11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A72E0A58-9371-461D-9DD8-95191B5FACB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66642" y="245768"/>
            <a:ext cx="2159652" cy="53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9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8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51" r:id="rId11"/>
    <p:sldLayoutId id="214748366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hyperlink" Target="https://www.mounton.ch/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hyperlink" Target="https://rwoberwallis.sharepoint.com/:b:/s/124/EaO1ZUYtQJRPukw6BqKbFuIBznj2GslJA6HCmn4KDLKj-Q?e=t8kwrN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1B9CDBF3-E813-82B2-5D5F-EED63EF423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de-CH" sz="2800" dirty="0"/>
              <a:t>Projektidee</a:t>
            </a:r>
            <a:br>
              <a:rPr lang="de-CH" sz="2800" dirty="0"/>
            </a:br>
            <a:r>
              <a:rPr lang="de-CH" sz="2800" dirty="0"/>
              <a:t>«Inklusive Erlebnisse Oberwallis»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174668B-33DB-86C3-6EF7-2FBAFDB80CC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de-CH" sz="1600"/>
              <a:t>Naters, 26. Januar 2024</a:t>
            </a:r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B3E97696-741D-D701-D6E4-A3C7617ADB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CH" sz="2400" dirty="0"/>
              <a:t>Entwurf Projektskizze</a:t>
            </a:r>
          </a:p>
        </p:txBody>
      </p:sp>
    </p:spTree>
    <p:extLst>
      <p:ext uri="{BB962C8B-B14F-4D97-AF65-F5344CB8AC3E}">
        <p14:creationId xmlns:p14="http://schemas.microsoft.com/office/powerpoint/2010/main" val="2489854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71D849-1D98-CF77-C8A3-7CB64A44A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Inhaltsverzeichnis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C6E615E-DF6A-A5CD-0400-8D1CCF7007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Idee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Ziel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Exkurs: Bestehende Projekte zu inklusivem Tourismus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Vorgehen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Projektumfang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Mehrwert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Kosten und Finanzierung</a:t>
            </a:r>
          </a:p>
          <a:p>
            <a:endParaRPr lang="de-CH" sz="2000" dirty="0"/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5464642D-547A-A951-21B5-30E733EC6B72}"/>
              </a:ext>
            </a:extLst>
          </p:cNvPr>
          <p:cNvGrpSpPr/>
          <p:nvPr/>
        </p:nvGrpSpPr>
        <p:grpSpPr>
          <a:xfrm>
            <a:off x="7075868" y="5103059"/>
            <a:ext cx="4277932" cy="1260000"/>
            <a:chOff x="7075868" y="5103059"/>
            <a:chExt cx="4277932" cy="1260000"/>
          </a:xfrm>
        </p:grpSpPr>
        <p:pic>
          <p:nvPicPr>
            <p:cNvPr id="7" name="Grafik 6" descr="Person im Rollstuhl Silhouette">
              <a:extLst>
                <a:ext uri="{FF2B5EF4-FFF2-40B4-BE49-F238E27FC236}">
                  <a16:creationId xmlns:a16="http://schemas.microsoft.com/office/drawing/2014/main" id="{357C040E-D2CD-8D78-6586-7D2AD27C5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5" name="Grafik 4" descr="Mann mit Kinderwagen Silhouette">
              <a:extLst>
                <a:ext uri="{FF2B5EF4-FFF2-40B4-BE49-F238E27FC236}">
                  <a16:creationId xmlns:a16="http://schemas.microsoft.com/office/drawing/2014/main" id="{8C5A5541-AA7B-DB19-5760-88D34A804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8" name="Grafik 7" descr="Mann mit Stock Silhouette">
              <a:extLst>
                <a:ext uri="{FF2B5EF4-FFF2-40B4-BE49-F238E27FC236}">
                  <a16:creationId xmlns:a16="http://schemas.microsoft.com/office/drawing/2014/main" id="{8244475E-E131-541F-2C66-EC0091475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35778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F3FB3-4E89-BAD2-2632-25EADD9D9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8589DF-4C4D-5CD8-10A9-98CC6169F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Idee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752CD05-1D99-B3DF-0ECE-BD23AB6FF6A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pPr algn="just"/>
            <a:r>
              <a:rPr lang="de-CH" sz="2000" dirty="0"/>
              <a:t>Mind. 4 Destinationen im Oberwallis für einen soliden Grundstein für ein inklusiveres Angebot.</a:t>
            </a:r>
          </a:p>
          <a:p>
            <a:pPr algn="just"/>
            <a:r>
              <a:rPr lang="de-CH" sz="2000" dirty="0"/>
              <a:t>Dienstleistung der Firma </a:t>
            </a:r>
            <a:r>
              <a:rPr lang="de-CH" sz="2000" dirty="0" err="1"/>
              <a:t>MountOn</a:t>
            </a:r>
            <a:r>
              <a:rPr lang="de-CH" sz="2000" dirty="0"/>
              <a:t> (</a:t>
            </a:r>
            <a:r>
              <a:rPr lang="de-CH" sz="2000" dirty="0">
                <a:hlinkClick r:id="rId3"/>
              </a:rPr>
              <a:t>Startup-Unternehmen mit Sitz in Luzern</a:t>
            </a:r>
            <a:r>
              <a:rPr lang="de-CH" sz="2000" dirty="0"/>
              <a:t>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CH" sz="2000" dirty="0"/>
              <a:t>Bestandsaufnahme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CH" sz="2000" dirty="0"/>
              <a:t>Handlungsempfehlung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CH" sz="2000" dirty="0"/>
              <a:t>Weiterentwicklung von mind. 2 Angeboten pro Destination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de-CH" sz="2000" dirty="0"/>
              <a:t>Ausarbeitung eines Konzeptes pro Angebot</a:t>
            </a:r>
          </a:p>
          <a:p>
            <a:pPr algn="just"/>
            <a:r>
              <a:rPr lang="de-CH" sz="2000" dirty="0"/>
              <a:t>Das Ziel </a:t>
            </a:r>
            <a:r>
              <a:rPr lang="de-CH" sz="2000" dirty="0" err="1"/>
              <a:t>MountOn</a:t>
            </a:r>
            <a:r>
              <a:rPr lang="de-CH" sz="2000" dirty="0"/>
              <a:t>: Das gesamte Freizeitangebot der Schweiz für alle zugänglich und erlebbar zu machen </a:t>
            </a:r>
          </a:p>
          <a:p>
            <a:pPr algn="just"/>
            <a:r>
              <a:rPr lang="de-CH" sz="2000" dirty="0"/>
              <a:t>Zu diesem Zweck hat </a:t>
            </a:r>
            <a:r>
              <a:rPr lang="de-CH" sz="2000" dirty="0" err="1"/>
              <a:t>MountOn</a:t>
            </a:r>
            <a:r>
              <a:rPr lang="de-CH" sz="2000" dirty="0"/>
              <a:t> eine </a:t>
            </a:r>
            <a:r>
              <a:rPr lang="de-CH" sz="2000" dirty="0">
                <a:hlinkClick r:id="rId4"/>
              </a:rPr>
              <a:t>Offerte</a:t>
            </a:r>
            <a:r>
              <a:rPr lang="de-CH" sz="2000" dirty="0"/>
              <a:t> an VWP versandt. </a:t>
            </a:r>
          </a:p>
        </p:txBody>
      </p: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E62E211E-62C4-3024-611E-1DEBDF22C674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9" name="Grafik 8" descr="Person im Rollstuhl Silhouette">
              <a:extLst>
                <a:ext uri="{FF2B5EF4-FFF2-40B4-BE49-F238E27FC236}">
                  <a16:creationId xmlns:a16="http://schemas.microsoft.com/office/drawing/2014/main" id="{4C5BED04-293B-72A8-3475-A189E49CEB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10" name="Grafik 9" descr="Mann mit Kinderwagen Silhouette">
              <a:extLst>
                <a:ext uri="{FF2B5EF4-FFF2-40B4-BE49-F238E27FC236}">
                  <a16:creationId xmlns:a16="http://schemas.microsoft.com/office/drawing/2014/main" id="{3D1AEF82-4CAF-7ACD-CBF8-376AF8648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11" name="Grafik 10" descr="Mann mit Stock Silhouette">
              <a:extLst>
                <a:ext uri="{FF2B5EF4-FFF2-40B4-BE49-F238E27FC236}">
                  <a16:creationId xmlns:a16="http://schemas.microsoft.com/office/drawing/2014/main" id="{92EC64E7-3618-D91D-4EA3-E3DF2167F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1887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2EF65A-66F4-C970-818A-F02EC0240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Ziel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7B359CF-B0D0-58B0-2DB6-47842AB37BD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de-CH" sz="2000" dirty="0"/>
              <a:t>Das Oberwallis ist ein attraktives Reiseziel für Menschen mit und ohne Behinderung.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de-CH" sz="2000" dirty="0"/>
              <a:t>Die Region steht allen Menschen offen und lädt dazu ein, gemeinsam erlebt zu werden.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2000" dirty="0"/>
              <a:t>Menschen mit Mobilitätseinschränkung können gemeinsam mit ihren Angehörigen im ganzen Kanton attraktive inklusive Erlebnisse erleben.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791283E1-288B-132F-602A-376AA9B8FC9A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B0294FEC-45AA-32CF-83A1-C590F4AEA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7CE2A28C-75B3-08DD-3516-D5F2B1425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79EDA2A1-01C0-4BB6-68E8-028DF15782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1808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EC2608-5FF7-1DC1-AF4F-F497ED4B5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Exkurs: OK:GO Initiative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12D67A3-5B4F-5EAF-63A5-A6BB99A2F66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Die OK:GO Initiative unterstützt Schweizer Tourismusanbietende dabei, Informationen zur Zugänglichkeit ihrer Angebote zu erfassen und zu veröffentlichen.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Eine Teilnahme an der OK:GO Initiative ist kostenlos.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Mit der Teilnahme erleichtern touristische Betriebe Menschen mit Mobilitätseinschränkungen die Reiseplanung – unter anderem Personen mit Behinderungen, Senioren und Seniorinnen, sowie Familien mit Kinderwagen.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Die OK:GO Initiative wurde 2019 vom Förderverein Barrierefreie Schweiz (FVBS) lanciert und wird zurzeit vom touristischen Förderinstrument </a:t>
            </a:r>
            <a:r>
              <a:rPr lang="de-CH" sz="2000" dirty="0" err="1"/>
              <a:t>Innotour</a:t>
            </a:r>
            <a:r>
              <a:rPr lang="de-CH" sz="2000" dirty="0"/>
              <a:t> unterstützt.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sz="2000" dirty="0"/>
          </a:p>
          <a:p>
            <a:r>
              <a:rPr lang="de-CH" sz="2000" b="1" dirty="0"/>
              <a:t>Unterschied zu </a:t>
            </a:r>
            <a:r>
              <a:rPr lang="de-CH" sz="2000" b="1" dirty="0" err="1"/>
              <a:t>MountOn</a:t>
            </a:r>
            <a:r>
              <a:rPr lang="de-CH" sz="2000" dirty="0"/>
              <a:t>: Es geht um die Erfassung und Sichtbarkeit der Angebote und nicht darum, neue Angebote zu schaffen. </a:t>
            </a:r>
          </a:p>
          <a:p>
            <a:endParaRPr lang="de-CH" sz="2000" dirty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E687953E-6A2E-A2E7-B4CA-6B40A30B0BFC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6" name="Grafik 5" descr="Person im Rollstuhl Silhouette">
              <a:extLst>
                <a:ext uri="{FF2B5EF4-FFF2-40B4-BE49-F238E27FC236}">
                  <a16:creationId xmlns:a16="http://schemas.microsoft.com/office/drawing/2014/main" id="{A3D2D85A-F565-EC80-7EEA-4321F8178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8" name="Grafik 7" descr="Mann mit Kinderwagen Silhouette">
              <a:extLst>
                <a:ext uri="{FF2B5EF4-FFF2-40B4-BE49-F238E27FC236}">
                  <a16:creationId xmlns:a16="http://schemas.microsoft.com/office/drawing/2014/main" id="{DEEB7064-4831-EF9E-4C13-38209EA9F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9" name="Grafik 8" descr="Mann mit Stock Silhouette">
              <a:extLst>
                <a:ext uri="{FF2B5EF4-FFF2-40B4-BE49-F238E27FC236}">
                  <a16:creationId xmlns:a16="http://schemas.microsoft.com/office/drawing/2014/main" id="{1F9302D0-F580-F7E6-745B-B8244EEB937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0410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B15E0-65F6-A3B3-C80B-7273995DF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9C8DA9-32CE-EF82-105A-E145C7E3E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Exkurs: Projekt „Digitale Zugänglichkeitsdaten–Wallis“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4F03C03-7A53-3565-993C-CC24CD3EFF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Erfassung von detaillierten Informationen über die Barrierefreiheit der touristischen „Points </a:t>
            </a:r>
            <a:r>
              <a:rPr lang="de-CH" sz="2000" dirty="0" err="1"/>
              <a:t>of</a:t>
            </a:r>
            <a:r>
              <a:rPr lang="de-CH" sz="2000" dirty="0"/>
              <a:t> Interest (POI)“ im Wallis (Hotels, Museen, Restaurants etc.)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Zustimmung von 72% der Walliser Tourismusdestinationen (87%UW/ 52%OW)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3000 POIs für das gesamte Wallis online verfügbar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Oberwalliser Partner: Aletsch-Arena, Belalp-Blatten, Brig-Simplon, Landschaftspark </a:t>
            </a:r>
            <a:r>
              <a:rPr lang="de-CH" sz="2000" dirty="0" err="1"/>
              <a:t>Binntal</a:t>
            </a:r>
            <a:r>
              <a:rPr lang="de-CH" sz="2000" dirty="0"/>
              <a:t>, Leuk, </a:t>
            </a:r>
            <a:r>
              <a:rPr lang="de-CH" sz="2000" dirty="0" err="1"/>
              <a:t>Moosalp</a:t>
            </a:r>
            <a:r>
              <a:rPr lang="de-CH" sz="2000" dirty="0"/>
              <a:t>, </a:t>
            </a:r>
            <a:r>
              <a:rPr lang="de-CH" sz="2000" dirty="0" err="1"/>
              <a:t>Obergoms</a:t>
            </a:r>
            <a:r>
              <a:rPr lang="de-CH" sz="2000" dirty="0"/>
              <a:t>, </a:t>
            </a:r>
            <a:r>
              <a:rPr lang="de-CH" sz="2000" dirty="0" err="1"/>
              <a:t>Turtmanntal</a:t>
            </a:r>
            <a:r>
              <a:rPr lang="de-CH" sz="2000" dirty="0"/>
              <a:t>, </a:t>
            </a:r>
            <a:r>
              <a:rPr lang="de-CH" sz="2000" dirty="0" err="1"/>
              <a:t>Unterbäch</a:t>
            </a:r>
            <a:r>
              <a:rPr lang="de-CH" sz="2000" dirty="0"/>
              <a:t>, Visp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Zusammenfassender Bericht wird bald fertiggestellt und zugesendet</a:t>
            </a:r>
          </a:p>
          <a:p>
            <a:endParaRPr lang="de-CH" sz="2000" dirty="0"/>
          </a:p>
          <a:p>
            <a:r>
              <a:rPr lang="de-CH" sz="2000" b="1" dirty="0"/>
              <a:t>Unterschied zu </a:t>
            </a:r>
            <a:r>
              <a:rPr lang="de-CH" sz="2000" b="1" dirty="0" err="1"/>
              <a:t>MountOn</a:t>
            </a:r>
            <a:r>
              <a:rPr lang="de-CH" sz="2000" dirty="0"/>
              <a:t>: Wie OK:GO geht es um die Erfassung und Sichtbarkeit der Angebote und nicht darum, neue Angebote zu schaffen.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B9AEB88E-6FD9-C2EC-94CE-854106E5DEF1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4AF4FDEC-EFE3-FF7E-9606-7C358E5857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9F1EA182-998F-3FEA-C881-79B9D166E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6D91AE11-B9FF-09B7-EF59-B764DD99FA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209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3DD938-226C-E723-812C-A3FDD0BE0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Exkurs: Projekt „Digitale Zugänglichkeitsdaten–Wallis“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BC1102E-1F81-68C0-F109-960637AA4C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Erfassung von detaillierten Informationen über die Barrierefreiheit der touristischen „Points </a:t>
            </a:r>
            <a:r>
              <a:rPr lang="de-CH" sz="2000" dirty="0" err="1"/>
              <a:t>of</a:t>
            </a:r>
            <a:r>
              <a:rPr lang="de-CH" sz="2000" dirty="0"/>
              <a:t> Interest (POI)“ im Wallis (Hotels, Museen, Restaurants etc.)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Hohe Zuverlässigkeit: Bereite Unterstützung im Wallis, erfolgreich getestet, Fortbestand der realisierten Arbeit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Pilotprojekt 2017-2019: 800 POI, Regionen Siders, Leuk und Goms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Projekt 2019-2022: Ziel (6000 POI im gesamten Wallis), vor allem im Unterwallis, CHF 700’000 Budget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Nachprojekt: Wartung der erfassten Zugänglichkeitsdaten (CHF 70’000 pro Jahr)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Ggf. Fusion der Plattformen Pro Infirmis und OK:GO </a:t>
            </a:r>
          </a:p>
          <a:p>
            <a:endParaRPr lang="de-CH" sz="2000" dirty="0"/>
          </a:p>
          <a:p>
            <a:r>
              <a:rPr lang="de-CH" sz="2000" b="1" dirty="0"/>
              <a:t>Unterschied zu </a:t>
            </a:r>
            <a:r>
              <a:rPr lang="de-CH" sz="2000" b="1" dirty="0" err="1"/>
              <a:t>MountOn</a:t>
            </a:r>
            <a:r>
              <a:rPr lang="de-CH" sz="2000" dirty="0"/>
              <a:t>: Wie OK:GO geht es um die Erfassung und Sichtbarkeit der Angebote und nicht darum, neue Angebote zu schaffen.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2CED7840-2B4A-1DF9-0821-C42DEC20CA48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22D4CA00-0083-1624-47DB-9F6016083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EA236237-205F-5F0D-38F7-D3B3A03C22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F7DB3A2F-9EF8-28C9-64AA-9EEF7B005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0519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D0F04-17B0-FC7C-3A61-96190D417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8D6685-D54B-514F-237C-A224C6951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Exkurs: Hindernisfreie Wege im Kanton Wallis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8621FA0-8DB7-C68C-D5EF-D5DFAA9B41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de-CH" sz="2000" dirty="0"/>
              <a:t>Auf der Seite VWP sind unter der Aktivität Wandern hindernisfreie Wege aufgeführt</a:t>
            </a:r>
          </a:p>
          <a:p>
            <a:endParaRPr lang="de-CH" sz="2000" dirty="0"/>
          </a:p>
          <a:p>
            <a:r>
              <a:rPr lang="de-CH" sz="2000" b="1" dirty="0"/>
              <a:t>Unterschied zu </a:t>
            </a:r>
            <a:r>
              <a:rPr lang="de-CH" sz="2000" b="1" dirty="0" err="1"/>
              <a:t>MountOn</a:t>
            </a:r>
            <a:r>
              <a:rPr lang="de-CH" sz="2000" dirty="0"/>
              <a:t>: Wie OK:GO und das Projekt «Digitale Zugänglichkeitsdaten – Wallis » geht es um die Erfassung und Sichtbarkeit der Angebote und nicht darum, neue Angebote zu schaffen. </a:t>
            </a:r>
          </a:p>
          <a:p>
            <a:endParaRPr lang="de-CH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sz="20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C74BC25-20C6-426C-4105-752CED2A0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391" y="3763136"/>
            <a:ext cx="3789218" cy="2446833"/>
          </a:xfrm>
          <a:prstGeom prst="rect">
            <a:avLst/>
          </a:prstGeom>
        </p:spPr>
      </p:pic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1B6D0F0-8775-7D7E-C8E4-BCA965BB7441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6" name="Grafik 5" descr="Person im Rollstuhl Silhouette">
              <a:extLst>
                <a:ext uri="{FF2B5EF4-FFF2-40B4-BE49-F238E27FC236}">
                  <a16:creationId xmlns:a16="http://schemas.microsoft.com/office/drawing/2014/main" id="{7F298778-9382-20B9-7B44-41A7934A7A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Kinderwagen Silhouette">
              <a:extLst>
                <a:ext uri="{FF2B5EF4-FFF2-40B4-BE49-F238E27FC236}">
                  <a16:creationId xmlns:a16="http://schemas.microsoft.com/office/drawing/2014/main" id="{71114B49-A22A-4B79-C39C-F05DBCBB6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8" name="Grafik 7" descr="Mann mit Stock Silhouette">
              <a:extLst>
                <a:ext uri="{FF2B5EF4-FFF2-40B4-BE49-F238E27FC236}">
                  <a16:creationId xmlns:a16="http://schemas.microsoft.com/office/drawing/2014/main" id="{91B99B68-CDA0-7975-D98D-055B429A8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816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087FD-179F-F17F-4438-99B6227FF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712E94-3BCF-670E-4AEC-5DDF06B7D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Vorgehen (gemäss Vorschlag </a:t>
            </a:r>
            <a:r>
              <a:rPr lang="de-CH" dirty="0" err="1"/>
              <a:t>MountOn</a:t>
            </a:r>
            <a:r>
              <a:rPr lang="de-CH" dirty="0"/>
              <a:t>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49C6990-45ED-9102-E654-934C4E1957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endParaRPr lang="de-CH"/>
          </a:p>
          <a:p>
            <a:endParaRPr lang="de-CH"/>
          </a:p>
          <a:p>
            <a:endParaRPr lang="de-CH"/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0206D93E-0C27-25DA-AF62-124DDD14AD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133276"/>
              </p:ext>
            </p:extLst>
          </p:nvPr>
        </p:nvGraphicFramePr>
        <p:xfrm>
          <a:off x="838200" y="1836751"/>
          <a:ext cx="10515600" cy="3505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54927">
                  <a:extLst>
                    <a:ext uri="{9D8B030D-6E8A-4147-A177-3AD203B41FA5}">
                      <a16:colId xmlns:a16="http://schemas.microsoft.com/office/drawing/2014/main" val="110504868"/>
                    </a:ext>
                  </a:extLst>
                </a:gridCol>
                <a:gridCol w="4516582">
                  <a:extLst>
                    <a:ext uri="{9D8B030D-6E8A-4147-A177-3AD203B41FA5}">
                      <a16:colId xmlns:a16="http://schemas.microsoft.com/office/drawing/2014/main" val="979858623"/>
                    </a:ext>
                  </a:extLst>
                </a:gridCol>
                <a:gridCol w="2944091">
                  <a:extLst>
                    <a:ext uri="{9D8B030D-6E8A-4147-A177-3AD203B41FA5}">
                      <a16:colId xmlns:a16="http://schemas.microsoft.com/office/drawing/2014/main" val="1876900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CH"/>
                        <a:t>Projektstart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/>
                        <a:t>Nach Projektstart:</a:t>
                      </a:r>
                    </a:p>
                    <a:p>
                      <a:endParaRPr lang="de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dirty="0"/>
                        <a:t>Bei Projektabschluss:</a:t>
                      </a:r>
                    </a:p>
                    <a:p>
                      <a:endParaRPr lang="de-C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945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Definieren der Projektziele und Meilensteine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Definieren der Rollen und Verantwortlichkeiten.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Definieren der Projektkosten und Konditionen</a:t>
                      </a:r>
                    </a:p>
                    <a:p>
                      <a:endParaRPr lang="de-CH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Bestandsaufnahme der Destinationen bezüglich Inklusion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Definieren der Angebote, die weiterentwickelt werden sollen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Planung der </a:t>
                      </a:r>
                      <a:r>
                        <a:rPr lang="de-CH" sz="1400" dirty="0" err="1"/>
                        <a:t>Testings</a:t>
                      </a:r>
                      <a:r>
                        <a:rPr lang="de-CH" sz="1400" dirty="0"/>
                        <a:t> in den einzelnen Destinationen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Umsetzen der </a:t>
                      </a:r>
                      <a:r>
                        <a:rPr lang="de-CH" sz="1400" dirty="0" err="1"/>
                        <a:t>Testings</a:t>
                      </a:r>
                      <a:r>
                        <a:rPr lang="de-CH" sz="1400" dirty="0"/>
                        <a:t> vor 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Ausarbeiten Auditberichte + </a:t>
                      </a:r>
                      <a:r>
                        <a:rPr lang="de-CH" sz="1400" dirty="0" err="1"/>
                        <a:t>Massnahmepläne</a:t>
                      </a:r>
                      <a:endParaRPr lang="de-CH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Erstellen der Konzepte für die jeweiligen Angebote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Umsetzen der Inklusions-Projekte (Destinationen + </a:t>
                      </a:r>
                      <a:r>
                        <a:rPr lang="de-CH" sz="1400" dirty="0" err="1"/>
                        <a:t>LT’s</a:t>
                      </a:r>
                      <a:r>
                        <a:rPr lang="de-CH" sz="1400" dirty="0"/>
                        <a:t>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Erstellen der inklusiven Kommunikations-Strategie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Kommunizieren der neu geschaffenen Angebote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/>
                        <a:t>Vorstellen des Projekts für interessierte Akteure des Kantons Wallis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400" dirty="0" err="1"/>
                        <a:t>Followup</a:t>
                      </a:r>
                      <a:r>
                        <a:rPr lang="de-CH" sz="1400" dirty="0"/>
                        <a:t> und Projektabschluss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de-CH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610894"/>
                  </a:ext>
                </a:extLst>
              </a:tr>
            </a:tbl>
          </a:graphicData>
        </a:graphic>
      </p:graphicFrame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6AFEAB6C-6503-B4D5-7657-614F8CFA9128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6" name="Grafik 5" descr="Person im Rollstuhl Silhouette">
              <a:extLst>
                <a:ext uri="{FF2B5EF4-FFF2-40B4-BE49-F238E27FC236}">
                  <a16:creationId xmlns:a16="http://schemas.microsoft.com/office/drawing/2014/main" id="{88503C18-CE28-D985-2E0D-AA26438FC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Kinderwagen Silhouette">
              <a:extLst>
                <a:ext uri="{FF2B5EF4-FFF2-40B4-BE49-F238E27FC236}">
                  <a16:creationId xmlns:a16="http://schemas.microsoft.com/office/drawing/2014/main" id="{D66A18A2-BF36-D7DF-F614-B26D7FCD7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8" name="Grafik 7" descr="Mann mit Stock Silhouette">
              <a:extLst>
                <a:ext uri="{FF2B5EF4-FFF2-40B4-BE49-F238E27FC236}">
                  <a16:creationId xmlns:a16="http://schemas.microsoft.com/office/drawing/2014/main" id="{1B30B436-8FDA-CE5C-D0D7-59B87946E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3794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848CC-2BA9-CF67-8340-4DB3951ACE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082710-AF33-FF85-7028-E1A4CA56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Projektumfang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596F754-37B4-DD81-170C-5C74B724E3E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62500" lnSpcReduction="20000"/>
          </a:bodyPr>
          <a:lstStyle/>
          <a:p>
            <a:r>
              <a:rPr lang="de-CH" u="sng" dirty="0"/>
              <a:t>Projektumfang: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Pro Destination 2 inklusive Erlebnisse schaffen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Angebote entlang der ganzen Customer Journey inklusiv gestalten. Barrieren abbauen.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Wichtigste </a:t>
            </a:r>
            <a:r>
              <a:rPr lang="de-CH" dirty="0" err="1"/>
              <a:t>POI’s</a:t>
            </a:r>
            <a:r>
              <a:rPr lang="de-CH" dirty="0"/>
              <a:t> (Informationen) erfassen: </a:t>
            </a:r>
            <a:r>
              <a:rPr lang="de-CH" dirty="0" err="1"/>
              <a:t>Bhf</a:t>
            </a:r>
            <a:r>
              <a:rPr lang="de-CH" dirty="0"/>
              <a:t>, Bushaltestellen, Parkplätze, Toiletten, Gebäude,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Konzepte Inklusions-Projekt (Kriterien, Umsetzungspartner, Grobbudget)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Begleitung bei der Umsetzung (Beratung)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Inklusive Kommunikations-Strategie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Vorstellen des Projekts im Rahmen einer Info-Veranstaltung</a:t>
            </a:r>
          </a:p>
          <a:p>
            <a:endParaRPr lang="de-CH" dirty="0"/>
          </a:p>
          <a:p>
            <a:r>
              <a:rPr lang="de-CH" u="sng" dirty="0"/>
              <a:t>Projektlaufzeit: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1-2 Jahre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dirty="0"/>
              <a:t>Die Projektlaufzeit hängt davon ab, wann die definierten Angebote getestet werden können/sollen (Saisonalität)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EE58F23A-A04A-9DA3-A8C4-6D228FE43D60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F8683938-7F42-66B6-E2CC-23D5280D61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8B2825A8-1DD5-DF13-9E07-182ACB941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C3BC6291-A2E7-73D5-98DC-EC08AD3C79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735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C1FAE5-B0C9-B418-179E-A5494CE78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Projektorganisation</a:t>
            </a:r>
          </a:p>
        </p:txBody>
      </p: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00DEED56-B8CF-C38B-6AB4-6356F810B0F0}"/>
              </a:ext>
            </a:extLst>
          </p:cNvPr>
          <p:cNvGrpSpPr/>
          <p:nvPr/>
        </p:nvGrpSpPr>
        <p:grpSpPr>
          <a:xfrm>
            <a:off x="349363" y="2157563"/>
            <a:ext cx="11493274" cy="3411721"/>
            <a:chOff x="376780" y="1868806"/>
            <a:chExt cx="11493274" cy="3411721"/>
          </a:xfrm>
        </p:grpSpPr>
        <p:sp>
          <p:nvSpPr>
            <p:cNvPr id="19" name="Rechteck: abgerundete Ecken 18">
              <a:extLst>
                <a:ext uri="{FF2B5EF4-FFF2-40B4-BE49-F238E27FC236}">
                  <a16:creationId xmlns:a16="http://schemas.microsoft.com/office/drawing/2014/main" id="{0C03D8AE-A762-362C-51F2-20C073C5E077}"/>
                </a:ext>
              </a:extLst>
            </p:cNvPr>
            <p:cNvSpPr/>
            <p:nvPr/>
          </p:nvSpPr>
          <p:spPr>
            <a:xfrm>
              <a:off x="1800523" y="1868806"/>
              <a:ext cx="5652000" cy="716906"/>
            </a:xfrm>
            <a:prstGeom prst="round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2" rtlCol="0" anchor="ctr"/>
            <a:lstStyle/>
            <a:p>
              <a:r>
                <a:rPr lang="de-CH" sz="1200" dirty="0">
                  <a:solidFill>
                    <a:schemeClr val="tx1"/>
                  </a:solidFill>
                  <a:latin typeface="+mj-lt"/>
                </a:rPr>
                <a:t>STRATOS-Netzwerk</a:t>
              </a:r>
            </a:p>
          </p:txBody>
        </p: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6A1F185F-4360-2B09-269E-3466BB24A7EF}"/>
                </a:ext>
              </a:extLst>
            </p:cNvPr>
            <p:cNvSpPr txBox="1"/>
            <p:nvPr/>
          </p:nvSpPr>
          <p:spPr>
            <a:xfrm>
              <a:off x="376782" y="2088759"/>
              <a:ext cx="1343025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de-CH" sz="1200" b="1">
                  <a:latin typeface="+mj-lt"/>
                </a:rPr>
                <a:t>Trägerschaft</a:t>
              </a:r>
              <a:endParaRPr lang="de-CH" sz="1200"/>
            </a:p>
          </p:txBody>
        </p:sp>
        <p:sp>
          <p:nvSpPr>
            <p:cNvPr id="21" name="Rechteck: abgerundete Ecken 20">
              <a:extLst>
                <a:ext uri="{FF2B5EF4-FFF2-40B4-BE49-F238E27FC236}">
                  <a16:creationId xmlns:a16="http://schemas.microsoft.com/office/drawing/2014/main" id="{67B4B16E-FEE5-87C0-F16D-76CEB7449A02}"/>
                </a:ext>
              </a:extLst>
            </p:cNvPr>
            <p:cNvSpPr/>
            <p:nvPr/>
          </p:nvSpPr>
          <p:spPr>
            <a:xfrm>
              <a:off x="1800523" y="3795510"/>
              <a:ext cx="5652000" cy="435372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CH" sz="1200" dirty="0" err="1">
                  <a:solidFill>
                    <a:schemeClr val="tx1"/>
                  </a:solidFill>
                  <a:latin typeface="+mj-lt"/>
                </a:rPr>
                <a:t>MountOn</a:t>
              </a:r>
              <a:endParaRPr lang="de-CH" sz="12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F750C47F-C1E7-A33B-ADC5-F6082871EF4C}"/>
                </a:ext>
              </a:extLst>
            </p:cNvPr>
            <p:cNvSpPr txBox="1"/>
            <p:nvPr/>
          </p:nvSpPr>
          <p:spPr>
            <a:xfrm>
              <a:off x="376780" y="3857603"/>
              <a:ext cx="134302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de-CH" sz="1200" b="1" dirty="0">
                  <a:latin typeface="+mj-lt"/>
                </a:rPr>
                <a:t>Prozessleitung / Fachpartner</a:t>
              </a:r>
              <a:endParaRPr lang="de-CH" sz="1200" dirty="0"/>
            </a:p>
          </p:txBody>
        </p:sp>
        <p:sp>
          <p:nvSpPr>
            <p:cNvPr id="23" name="Rechteck: abgerundete Ecken 22">
              <a:extLst>
                <a:ext uri="{FF2B5EF4-FFF2-40B4-BE49-F238E27FC236}">
                  <a16:creationId xmlns:a16="http://schemas.microsoft.com/office/drawing/2014/main" id="{9D88EE5F-E07A-608D-12D4-7C6ABE4A7C87}"/>
                </a:ext>
              </a:extLst>
            </p:cNvPr>
            <p:cNvSpPr/>
            <p:nvPr/>
          </p:nvSpPr>
          <p:spPr>
            <a:xfrm>
              <a:off x="1800523" y="4564126"/>
              <a:ext cx="5652000" cy="7164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de-CH" sz="1200">
                  <a:solidFill>
                    <a:schemeClr val="tx1"/>
                  </a:solidFill>
                  <a:latin typeface="+mj-lt"/>
                </a:rPr>
                <a:t>operative Mitarbeitende (nach Bedarf), v.a. Produktmanagement und Kommunikation</a:t>
              </a:r>
            </a:p>
          </p:txBody>
        </p: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4CF904DA-01F8-AC56-6178-5E76C7DAA409}"/>
                </a:ext>
              </a:extLst>
            </p:cNvPr>
            <p:cNvSpPr txBox="1"/>
            <p:nvPr/>
          </p:nvSpPr>
          <p:spPr>
            <a:xfrm>
              <a:off x="376781" y="4691494"/>
              <a:ext cx="134302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de-CH" sz="1200" b="1">
                  <a:latin typeface="+mj-lt"/>
                </a:rPr>
                <a:t>Operative Arbeitsgruppe</a:t>
              </a:r>
              <a:endParaRPr lang="de-CH" sz="1200"/>
            </a:p>
          </p:txBody>
        </p:sp>
        <p:sp>
          <p:nvSpPr>
            <p:cNvPr id="25" name="Textfeld 1">
              <a:extLst>
                <a:ext uri="{FF2B5EF4-FFF2-40B4-BE49-F238E27FC236}">
                  <a16:creationId xmlns:a16="http://schemas.microsoft.com/office/drawing/2014/main" id="{8F0C3EB2-F416-6979-29C1-CC7A7F673E04}"/>
                </a:ext>
              </a:extLst>
            </p:cNvPr>
            <p:cNvSpPr txBox="1"/>
            <p:nvPr/>
          </p:nvSpPr>
          <p:spPr>
            <a:xfrm>
              <a:off x="7663943" y="1996425"/>
              <a:ext cx="42061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Freigabe des Auftrags und Commitment zur Vision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Definition Delegierte/r in der Steuerungsgruppe</a:t>
              </a:r>
            </a:p>
          </p:txBody>
        </p:sp>
        <p:sp>
          <p:nvSpPr>
            <p:cNvPr id="26" name="Textfeld 2">
              <a:extLst>
                <a:ext uri="{FF2B5EF4-FFF2-40B4-BE49-F238E27FC236}">
                  <a16:creationId xmlns:a16="http://schemas.microsoft.com/office/drawing/2014/main" id="{10E3160E-DD8E-EF14-5FA0-904E28E4ED78}"/>
                </a:ext>
              </a:extLst>
            </p:cNvPr>
            <p:cNvSpPr txBox="1"/>
            <p:nvPr/>
          </p:nvSpPr>
          <p:spPr>
            <a:xfrm>
              <a:off x="7663943" y="2766565"/>
              <a:ext cx="420611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Strategische Steuerung des Projekts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Information und Kommunikation gegen innen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Botschafter gegenüber den Vorständen/Verwaltungsräten &amp; den Gemeinden</a:t>
              </a:r>
            </a:p>
          </p:txBody>
        </p:sp>
        <p:sp>
          <p:nvSpPr>
            <p:cNvPr id="27" name="Textfeld 3">
              <a:extLst>
                <a:ext uri="{FF2B5EF4-FFF2-40B4-BE49-F238E27FC236}">
                  <a16:creationId xmlns:a16="http://schemas.microsoft.com/office/drawing/2014/main" id="{BCD5F20A-29A2-88F0-FEFC-50F0FB638179}"/>
                </a:ext>
              </a:extLst>
            </p:cNvPr>
            <p:cNvSpPr txBox="1"/>
            <p:nvPr/>
          </p:nvSpPr>
          <p:spPr>
            <a:xfrm>
              <a:off x="7663946" y="3765271"/>
              <a:ext cx="42061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Prozessmanagement, Projektorganisation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Aufbereitung der Inhalte &amp; Dokumentation</a:t>
              </a:r>
            </a:p>
          </p:txBody>
        </p:sp>
        <p:sp>
          <p:nvSpPr>
            <p:cNvPr id="28" name="Textfeld 5">
              <a:extLst>
                <a:ext uri="{FF2B5EF4-FFF2-40B4-BE49-F238E27FC236}">
                  <a16:creationId xmlns:a16="http://schemas.microsoft.com/office/drawing/2014/main" id="{F108A643-0AFE-B99C-94FF-5E2692FCB7D0}"/>
                </a:ext>
              </a:extLst>
            </p:cNvPr>
            <p:cNvSpPr txBox="1"/>
            <p:nvPr/>
          </p:nvSpPr>
          <p:spPr>
            <a:xfrm>
              <a:off x="7684506" y="4634196"/>
              <a:ext cx="3168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Bereitstellung von Informationen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r>
                <a:rPr lang="de-CH" sz="1200">
                  <a:latin typeface="+mj-lt"/>
                </a:rPr>
                <a:t>Erarbeitung der Inhalte</a:t>
              </a:r>
            </a:p>
            <a:p>
              <a:pPr marL="313200" indent="-171450">
                <a:buFont typeface="Wingdings" panose="05000000000000000000" pitchFamily="2" charset="2"/>
                <a:buChar char="§"/>
              </a:pPr>
              <a:endParaRPr lang="de-CH" sz="1200">
                <a:latin typeface="+mj-lt"/>
              </a:endParaRPr>
            </a:p>
          </p:txBody>
        </p:sp>
        <p:sp>
          <p:nvSpPr>
            <p:cNvPr id="29" name="Textfeld 28">
              <a:extLst>
                <a:ext uri="{FF2B5EF4-FFF2-40B4-BE49-F238E27FC236}">
                  <a16:creationId xmlns:a16="http://schemas.microsoft.com/office/drawing/2014/main" id="{2E63A587-9BF8-BFFA-3719-D832B124DFA6}"/>
                </a:ext>
              </a:extLst>
            </p:cNvPr>
            <p:cNvSpPr txBox="1"/>
            <p:nvPr/>
          </p:nvSpPr>
          <p:spPr>
            <a:xfrm>
              <a:off x="376780" y="3043565"/>
              <a:ext cx="134302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de-CH" sz="1200" b="1" dirty="0">
                  <a:latin typeface="+mj-lt"/>
                </a:rPr>
                <a:t>Steuerungs-gruppe</a:t>
              </a:r>
              <a:endParaRPr lang="de-CH" sz="1200" dirty="0"/>
            </a:p>
          </p:txBody>
        </p:sp>
        <p:sp>
          <p:nvSpPr>
            <p:cNvPr id="30" name="Rechteck: abgerundete Ecken 29">
              <a:extLst>
                <a:ext uri="{FF2B5EF4-FFF2-40B4-BE49-F238E27FC236}">
                  <a16:creationId xmlns:a16="http://schemas.microsoft.com/office/drawing/2014/main" id="{264D2668-1B65-24E0-011E-295A70310E85}"/>
                </a:ext>
              </a:extLst>
            </p:cNvPr>
            <p:cNvSpPr/>
            <p:nvPr/>
          </p:nvSpPr>
          <p:spPr>
            <a:xfrm>
              <a:off x="1800523" y="2823865"/>
              <a:ext cx="5652000" cy="7164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2" rtlCol="0" anchor="ctr"/>
            <a:lstStyle/>
            <a:p>
              <a:r>
                <a:rPr lang="de-CH" sz="1200" dirty="0">
                  <a:solidFill>
                    <a:schemeClr val="tx1"/>
                  </a:solidFill>
                  <a:latin typeface="+mj-lt"/>
                </a:rPr>
                <a:t>4 Projekt-Destinationen (1 Vertreter pro Projekt-Destination)</a:t>
              </a:r>
            </a:p>
          </p:txBody>
        </p:sp>
        <p:cxnSp>
          <p:nvCxnSpPr>
            <p:cNvPr id="31" name="Gerader Verbinder 30">
              <a:extLst>
                <a:ext uri="{FF2B5EF4-FFF2-40B4-BE49-F238E27FC236}">
                  <a16:creationId xmlns:a16="http://schemas.microsoft.com/office/drawing/2014/main" id="{6989D1D0-F985-32FC-D131-C6BA31674E75}"/>
                </a:ext>
              </a:extLst>
            </p:cNvPr>
            <p:cNvCxnSpPr/>
            <p:nvPr/>
          </p:nvCxnSpPr>
          <p:spPr>
            <a:xfrm flipV="1">
              <a:off x="4610693" y="2585712"/>
              <a:ext cx="0" cy="2381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r Verbinder 31">
              <a:extLst>
                <a:ext uri="{FF2B5EF4-FFF2-40B4-BE49-F238E27FC236}">
                  <a16:creationId xmlns:a16="http://schemas.microsoft.com/office/drawing/2014/main" id="{C618906A-390C-3FC9-5E50-23562A1C96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10457" y="3540265"/>
              <a:ext cx="236" cy="2381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r Verbinder 32">
              <a:extLst>
                <a:ext uri="{FF2B5EF4-FFF2-40B4-BE49-F238E27FC236}">
                  <a16:creationId xmlns:a16="http://schemas.microsoft.com/office/drawing/2014/main" id="{2CF3476D-49A4-A56E-6167-592C7D309350}"/>
                </a:ext>
              </a:extLst>
            </p:cNvPr>
            <p:cNvCxnSpPr>
              <a:cxnSpLocks/>
              <a:stCxn id="21" idx="2"/>
              <a:endCxn id="23" idx="0"/>
            </p:cNvCxnSpPr>
            <p:nvPr/>
          </p:nvCxnSpPr>
          <p:spPr>
            <a:xfrm>
              <a:off x="4626523" y="4230882"/>
              <a:ext cx="0" cy="3332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6A467AB-EE5A-C8FB-DBCB-AB0E2B8E2A3C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4" name="Grafik 3" descr="Person im Rollstuhl Silhouette">
              <a:extLst>
                <a:ext uri="{FF2B5EF4-FFF2-40B4-BE49-F238E27FC236}">
                  <a16:creationId xmlns:a16="http://schemas.microsoft.com/office/drawing/2014/main" id="{710E4134-45E0-7B90-5EC2-D5D530EF5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5" name="Grafik 4" descr="Mann mit Kinderwagen Silhouette">
              <a:extLst>
                <a:ext uri="{FF2B5EF4-FFF2-40B4-BE49-F238E27FC236}">
                  <a16:creationId xmlns:a16="http://schemas.microsoft.com/office/drawing/2014/main" id="{F96E021D-B21D-460C-BC92-E290F4582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Stock Silhouette">
              <a:extLst>
                <a:ext uri="{FF2B5EF4-FFF2-40B4-BE49-F238E27FC236}">
                  <a16:creationId xmlns:a16="http://schemas.microsoft.com/office/drawing/2014/main" id="{8B9EF6D5-78D5-2DF0-0749-7F1A529ED9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8726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CB2CF-6617-2DD2-C6A1-2F2067771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F660D6-8EA6-3A39-6D40-8BA723017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Mehrwert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EB1FD83-DFD2-2AF0-C60E-51BF6BC6C9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1800" dirty="0"/>
              <a:t>Attraktive Erlebnisse für Menschen mit und ohne Behinderung. Inklusives Freizeitangebot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1800" dirty="0"/>
              <a:t>Neue Zielgruppen/Gästesegmente ansprechen. Mehr Gäste für das Wallis gewinnen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1800" dirty="0"/>
              <a:t>Wertschöpfung steigern. Erhöhung der Auslastung in der Zwischensaison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CH" sz="1800" dirty="0"/>
              <a:t>Wallis als attraktives Reise Ziel. Die Attraktivität und das Image des Wallis stärken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6E7CE3B0-FE98-0FA4-6E3A-746C569EA00F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1ED70DC6-666B-0F20-EEE1-098990698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1CADBA6F-AFFD-24A1-ECFC-448D9FF0A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F6819922-B2C6-01F5-C7EE-E238FAE52D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1933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7EC9B-6199-DEA8-FDD4-FA108DC55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522B4B-D80E-DBB0-3E95-35878DA46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Kosten (4 Projekt-Destinationen)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18C281-B34D-ED48-3D1E-5D9E5528CD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CH" dirty="0"/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8D4718E8-EE7A-AADB-8C52-D47EF4D064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261986"/>
              </p:ext>
            </p:extLst>
          </p:nvPr>
        </p:nvGraphicFramePr>
        <p:xfrm>
          <a:off x="838200" y="1784819"/>
          <a:ext cx="10515600" cy="34832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2012">
                  <a:extLst>
                    <a:ext uri="{9D8B030D-6E8A-4147-A177-3AD203B41FA5}">
                      <a16:colId xmlns:a16="http://schemas.microsoft.com/office/drawing/2014/main" val="4291570513"/>
                    </a:ext>
                  </a:extLst>
                </a:gridCol>
                <a:gridCol w="1236222">
                  <a:extLst>
                    <a:ext uri="{9D8B030D-6E8A-4147-A177-3AD203B41FA5}">
                      <a16:colId xmlns:a16="http://schemas.microsoft.com/office/drawing/2014/main" val="387879070"/>
                    </a:ext>
                  </a:extLst>
                </a:gridCol>
                <a:gridCol w="2897577">
                  <a:extLst>
                    <a:ext uri="{9D8B030D-6E8A-4147-A177-3AD203B41FA5}">
                      <a16:colId xmlns:a16="http://schemas.microsoft.com/office/drawing/2014/main" val="3902824321"/>
                    </a:ext>
                  </a:extLst>
                </a:gridCol>
                <a:gridCol w="1560234">
                  <a:extLst>
                    <a:ext uri="{9D8B030D-6E8A-4147-A177-3AD203B41FA5}">
                      <a16:colId xmlns:a16="http://schemas.microsoft.com/office/drawing/2014/main" val="2647799291"/>
                    </a:ext>
                  </a:extLst>
                </a:gridCol>
                <a:gridCol w="1745976">
                  <a:extLst>
                    <a:ext uri="{9D8B030D-6E8A-4147-A177-3AD203B41FA5}">
                      <a16:colId xmlns:a16="http://schemas.microsoft.com/office/drawing/2014/main" val="1157716807"/>
                    </a:ext>
                  </a:extLst>
                </a:gridCol>
                <a:gridCol w="1753579">
                  <a:extLst>
                    <a:ext uri="{9D8B030D-6E8A-4147-A177-3AD203B41FA5}">
                      <a16:colId xmlns:a16="http://schemas.microsoft.com/office/drawing/2014/main" val="1773911939"/>
                    </a:ext>
                  </a:extLst>
                </a:gridCol>
              </a:tblGrid>
              <a:tr h="552783">
                <a:tc>
                  <a:txBody>
                    <a:bodyPr/>
                    <a:lstStyle/>
                    <a:p>
                      <a:pPr algn="l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 </a:t>
                      </a:r>
                      <a:endParaRPr lang="de-CH" sz="11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 </a:t>
                      </a:r>
                      <a:endParaRPr lang="de-CH" sz="11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 </a:t>
                      </a:r>
                      <a:endParaRPr lang="de-CH" sz="11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Eigenleistungen Destinationen</a:t>
                      </a:r>
                    </a:p>
                    <a:p>
                      <a:pPr algn="ctr" rtl="0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[h]</a:t>
                      </a:r>
                      <a:endParaRPr lang="de-CH" sz="11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CH" sz="1100" b="1" u="none" strike="noStrike" err="1">
                          <a:effectLst/>
                          <a:latin typeface="+mn-lt"/>
                        </a:rPr>
                        <a:t>Eigenl</a:t>
                      </a:r>
                      <a:r>
                        <a:rPr lang="de-CH" sz="1100" b="1" u="none" strike="noStrike">
                          <a:effectLst/>
                          <a:latin typeface="+mn-lt"/>
                        </a:rPr>
                        <a:t>. Destinationen</a:t>
                      </a:r>
                    </a:p>
                    <a:p>
                      <a:pPr algn="ctr" rtl="0" fontAlgn="ctr"/>
                      <a:r>
                        <a:rPr lang="de-CH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Stundensatz 90 CHF</a:t>
                      </a:r>
                      <a:br>
                        <a:rPr lang="de-CH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de-CH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exkl. MWST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CH" sz="1100" b="1" u="none" strike="noStrike">
                          <a:effectLst/>
                          <a:latin typeface="+mn-lt"/>
                        </a:rPr>
                        <a:t>Externe Leistungen Stundensatz 140 CHF</a:t>
                      </a:r>
                      <a:br>
                        <a:rPr lang="de-CH" sz="1100" b="1" u="none" strike="noStrike">
                          <a:effectLst/>
                          <a:latin typeface="+mn-lt"/>
                        </a:rPr>
                      </a:br>
                      <a:r>
                        <a:rPr lang="de-CH" sz="1100" b="1" u="none" strike="noStrike">
                          <a:effectLst/>
                          <a:latin typeface="+mn-lt"/>
                        </a:rPr>
                        <a:t>exkl. MWST</a:t>
                      </a:r>
                      <a:endParaRPr lang="de-CH" sz="11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9779765"/>
                  </a:ext>
                </a:extLst>
              </a:tr>
              <a:tr h="602903">
                <a:tc>
                  <a:txBody>
                    <a:bodyPr/>
                    <a:lstStyle/>
                    <a:p>
                      <a:pPr algn="l" rtl="0" fontAlgn="ctr"/>
                      <a:r>
                        <a:rPr lang="de-C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Konzept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Q1 2024</a:t>
                      </a:r>
                    </a:p>
                    <a:p>
                      <a:pPr algn="ctr" rtl="0" fontAlgn="ctr"/>
                      <a:endParaRPr lang="de-CH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Projektziele und Meilensteine definieren</a:t>
                      </a:r>
                    </a:p>
                    <a:p>
                      <a:pPr marL="17145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Rollen und Verantwortlichkeiten klären</a:t>
                      </a:r>
                    </a:p>
                    <a:p>
                      <a:pPr marL="17145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Finanzierung vereinbaren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 Destinationen à </a:t>
                      </a:r>
                    </a:p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 h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1’080 CHF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(allenfalls über STRATOS Geschäftsführungs-mandat)</a:t>
                      </a:r>
                    </a:p>
                    <a:p>
                      <a:pPr algn="r" rtl="0" fontAlgn="ctr"/>
                      <a:endParaRPr lang="de-CH" sz="11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130117"/>
                  </a:ext>
                </a:extLst>
              </a:tr>
              <a:tr h="60290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Durchführung Projekt bis und mit Massnahmenkonzepte</a:t>
                      </a:r>
                    </a:p>
                    <a:p>
                      <a:pPr algn="l" rtl="0" fontAlgn="ctr"/>
                      <a:endParaRPr lang="de-CH" sz="11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Q2 2024 – </a:t>
                      </a:r>
                    </a:p>
                    <a:p>
                      <a:pPr algn="ct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Q2 2026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fontAlgn="ctr" latinLnBrk="0" hangingPunct="1">
                        <a:buFont typeface="Arial" panose="020B0604020202020204" pitchFamily="34" charset="0"/>
                        <a:buNone/>
                      </a:pP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 Destination</a:t>
                      </a:r>
                    </a:p>
                    <a:p>
                      <a:pPr marL="171450" indent="-171450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Weiterzuentwickelnde Angebote definieren</a:t>
                      </a:r>
                    </a:p>
                    <a:p>
                      <a:pPr marL="171450" indent="-171450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Umsetzung der </a:t>
                      </a:r>
                      <a:r>
                        <a:rPr lang="de-CH" sz="1100" b="0" u="none" strike="noStrike" kern="120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Testings</a:t>
                      </a: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vor Ort</a:t>
                      </a:r>
                    </a:p>
                    <a:p>
                      <a:pPr marL="171450" indent="-171450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Umsetzung der Projekte</a:t>
                      </a:r>
                    </a:p>
                    <a:p>
                      <a:pPr marL="171450" indent="-171450" algn="l" defTabSz="914400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de-CH" sz="1100" b="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Kommunikationsstrategie entwickeln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Destinationen à 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h</a:t>
                      </a:r>
                    </a:p>
                    <a:p>
                      <a:pPr algn="r" rtl="0" fontAlgn="ctr"/>
                      <a:endParaRPr lang="de-CH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5’040 CHF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74’496 CHF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8907713"/>
                  </a:ext>
                </a:extLst>
              </a:tr>
              <a:tr h="602903">
                <a:tc vMerge="1">
                  <a:txBody>
                    <a:bodyPr/>
                    <a:lstStyle/>
                    <a:p>
                      <a:pPr algn="l" rtl="0" fontAlgn="ctr"/>
                      <a:endParaRPr lang="de-CH" sz="11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de-CH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CH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Destinationsübergreifende Aufwände:</a:t>
                      </a:r>
                      <a:br>
                        <a:rPr lang="de-CH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CH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Vorstellung des Projektes</a:t>
                      </a:r>
                    </a:p>
                    <a:p>
                      <a:pPr marL="0" indent="0" algn="l" defTabSz="914400" rtl="0" eaLnBrk="1" fontAlgn="ctr" latinLnBrk="0" hangingPunct="1">
                        <a:buFont typeface="Arial" panose="020B0604020202020204" pitchFamily="34" charset="0"/>
                        <a:buNone/>
                      </a:pPr>
                      <a:endParaRPr lang="de-CH" sz="1100" b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Destination à </a:t>
                      </a:r>
                    </a:p>
                    <a:p>
                      <a:pPr algn="r" rtl="0" fontAlgn="ctr"/>
                      <a:r>
                        <a:rPr lang="de-CH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2h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C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720 CHF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4’800 CHF</a:t>
                      </a:r>
                    </a:p>
                    <a:p>
                      <a:pPr algn="r" rtl="0" fontAlgn="ctr"/>
                      <a:endParaRPr lang="de-CH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2936218"/>
                  </a:ext>
                </a:extLst>
              </a:tr>
              <a:tr h="177392">
                <a:tc>
                  <a:txBody>
                    <a:bodyPr/>
                    <a:lstStyle/>
                    <a:p>
                      <a:pPr algn="l" rtl="0" fontAlgn="ctr"/>
                      <a:r>
                        <a:rPr lang="de-CH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Total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de-CH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de-CH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de-CH" sz="11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de-CH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6’840 CHF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80’296 CHF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857079"/>
                  </a:ext>
                </a:extLst>
              </a:tr>
            </a:tbl>
          </a:graphicData>
        </a:graphic>
      </p:graphicFrame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073BC9E0-5BD1-9D4D-0617-D57436AC9656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7" name="Grafik 6" descr="Person im Rollstuhl Silhouette">
              <a:extLst>
                <a:ext uri="{FF2B5EF4-FFF2-40B4-BE49-F238E27FC236}">
                  <a16:creationId xmlns:a16="http://schemas.microsoft.com/office/drawing/2014/main" id="{37B83068-F9E7-50F4-86B3-401E51316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8" name="Grafik 7" descr="Mann mit Kinderwagen Silhouette">
              <a:extLst>
                <a:ext uri="{FF2B5EF4-FFF2-40B4-BE49-F238E27FC236}">
                  <a16:creationId xmlns:a16="http://schemas.microsoft.com/office/drawing/2014/main" id="{9D762F38-1BD3-2ABC-CA1A-AA2018624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9" name="Grafik 8" descr="Mann mit Stock Silhouette">
              <a:extLst>
                <a:ext uri="{FF2B5EF4-FFF2-40B4-BE49-F238E27FC236}">
                  <a16:creationId xmlns:a16="http://schemas.microsoft.com/office/drawing/2014/main" id="{B930372B-23F0-C846-1209-B10C08F6B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8122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A4B072-C816-4B1B-3F56-E5698925E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Kosten</a:t>
            </a:r>
          </a:p>
        </p:txBody>
      </p:sp>
      <p:graphicFrame>
        <p:nvGraphicFramePr>
          <p:cNvPr id="9" name="Tabelle 8">
            <a:extLst>
              <a:ext uri="{FF2B5EF4-FFF2-40B4-BE49-F238E27FC236}">
                <a16:creationId xmlns:a16="http://schemas.microsoft.com/office/drawing/2014/main" id="{27F1203A-51E8-0088-832C-E34AAE093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227016"/>
              </p:ext>
            </p:extLst>
          </p:nvPr>
        </p:nvGraphicFramePr>
        <p:xfrm>
          <a:off x="838177" y="2251800"/>
          <a:ext cx="10515598" cy="235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54898">
                  <a:extLst>
                    <a:ext uri="{9D8B030D-6E8A-4147-A177-3AD203B41FA5}">
                      <a16:colId xmlns:a16="http://schemas.microsoft.com/office/drawing/2014/main" val="4291570513"/>
                    </a:ext>
                  </a:extLst>
                </a:gridCol>
                <a:gridCol w="1792845">
                  <a:extLst>
                    <a:ext uri="{9D8B030D-6E8A-4147-A177-3AD203B41FA5}">
                      <a16:colId xmlns:a16="http://schemas.microsoft.com/office/drawing/2014/main" val="1408711067"/>
                    </a:ext>
                  </a:extLst>
                </a:gridCol>
                <a:gridCol w="1567855">
                  <a:extLst>
                    <a:ext uri="{9D8B030D-6E8A-4147-A177-3AD203B41FA5}">
                      <a16:colId xmlns:a16="http://schemas.microsoft.com/office/drawing/2014/main" val="254630083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l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Pro Organisation </a:t>
                      </a:r>
                      <a:b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(4 Organisationen)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exkl. MwSt.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42896"/>
                  </a:ext>
                </a:extLst>
              </a:tr>
              <a:tr h="455209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Nicht-finanzielle Eigenleistungen der Tourismusorganisationen (Arbeitsstunden)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1’710 CHF/</a:t>
                      </a:r>
                    </a:p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19 Stunden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6’840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87672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     - Davon anrechenbar (25% der Gesamtprojektkosten)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6’840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15431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Externe Leistungen (75% der Gesamtprojektkosten)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80’296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99565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113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anrechenbare Kosten (exkl. MwSt.)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87‘136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14786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anrechenbare Projektkosten (inkl. MwSt.)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CH" sz="1200" b="1" i="0" u="none" strike="noStrike" kern="120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94’194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964552"/>
                  </a:ext>
                </a:extLst>
              </a:tr>
            </a:tbl>
          </a:graphicData>
        </a:graphic>
      </p:graphicFrame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E087228A-1395-9CAB-1351-9C6321D5D4DC}"/>
              </a:ext>
            </a:extLst>
          </p:cNvPr>
          <p:cNvGrpSpPr/>
          <p:nvPr/>
        </p:nvGrpSpPr>
        <p:grpSpPr>
          <a:xfrm>
            <a:off x="549945" y="3298221"/>
            <a:ext cx="353546" cy="877824"/>
            <a:chOff x="484632" y="2428330"/>
            <a:chExt cx="353546" cy="877824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8FE462BD-6682-1BE7-BA16-A340DBF94803}"/>
                </a:ext>
              </a:extLst>
            </p:cNvPr>
            <p:cNvCxnSpPr/>
            <p:nvPr/>
          </p:nvCxnSpPr>
          <p:spPr>
            <a:xfrm flipH="1">
              <a:off x="484632" y="3306154"/>
              <a:ext cx="353546" cy="0"/>
            </a:xfrm>
            <a:prstGeom prst="line">
              <a:avLst/>
            </a:prstGeom>
            <a:ln>
              <a:solidFill>
                <a:srgbClr val="C0000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A5BF65E7-FC0C-CD7C-8F7D-FB301931FDC4}"/>
                </a:ext>
              </a:extLst>
            </p:cNvPr>
            <p:cNvGrpSpPr/>
            <p:nvPr/>
          </p:nvGrpSpPr>
          <p:grpSpPr>
            <a:xfrm>
              <a:off x="484632" y="2428330"/>
              <a:ext cx="353546" cy="877824"/>
              <a:chOff x="484632" y="2428330"/>
              <a:chExt cx="353546" cy="877824"/>
            </a:xfrm>
          </p:grpSpPr>
          <p:cxnSp>
            <p:nvCxnSpPr>
              <p:cNvPr id="11" name="Gerader Verbinder 10">
                <a:extLst>
                  <a:ext uri="{FF2B5EF4-FFF2-40B4-BE49-F238E27FC236}">
                    <a16:creationId xmlns:a16="http://schemas.microsoft.com/office/drawing/2014/main" id="{DE5EA098-E969-EA27-B419-B0B4FC8D87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4632" y="2428330"/>
                <a:ext cx="0" cy="877824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Gerader Verbinder 11">
                <a:extLst>
                  <a:ext uri="{FF2B5EF4-FFF2-40B4-BE49-F238E27FC236}">
                    <a16:creationId xmlns:a16="http://schemas.microsoft.com/office/drawing/2014/main" id="{4EF63E87-007D-3C53-DEA9-2BB71D109E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4632" y="2428330"/>
                <a:ext cx="353546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Gerader Verbinder 12">
                <a:extLst>
                  <a:ext uri="{FF2B5EF4-FFF2-40B4-BE49-F238E27FC236}">
                    <a16:creationId xmlns:a16="http://schemas.microsoft.com/office/drawing/2014/main" id="{EC829C5C-581A-8C88-6161-34D68C84C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4632" y="2699602"/>
                <a:ext cx="353546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3795FF0C-95B2-A38B-CE6B-FF7BE136A4E9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5" name="Grafik 4" descr="Person im Rollstuhl Silhouette">
              <a:extLst>
                <a:ext uri="{FF2B5EF4-FFF2-40B4-BE49-F238E27FC236}">
                  <a16:creationId xmlns:a16="http://schemas.microsoft.com/office/drawing/2014/main" id="{E15DB7C2-3188-1522-4B90-D97626CF7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6" name="Grafik 5" descr="Mann mit Kinderwagen Silhouette">
              <a:extLst>
                <a:ext uri="{FF2B5EF4-FFF2-40B4-BE49-F238E27FC236}">
                  <a16:creationId xmlns:a16="http://schemas.microsoft.com/office/drawing/2014/main" id="{4CC17192-94C4-14CA-FAB6-BA4E45E97E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7" name="Grafik 6" descr="Mann mit Stock Silhouette">
              <a:extLst>
                <a:ext uri="{FF2B5EF4-FFF2-40B4-BE49-F238E27FC236}">
                  <a16:creationId xmlns:a16="http://schemas.microsoft.com/office/drawing/2014/main" id="{D26363FD-057B-EF71-6744-17628F2DBF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975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C741BB-2F37-5263-FC14-4110B1167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Finanzierung</a:t>
            </a:r>
          </a:p>
        </p:txBody>
      </p:sp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D61869DE-FF6B-A6B9-6F45-066373959C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436404"/>
              </p:ext>
            </p:extLst>
          </p:nvPr>
        </p:nvGraphicFramePr>
        <p:xfrm>
          <a:off x="838200" y="2258640"/>
          <a:ext cx="10515598" cy="2459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01647">
                  <a:extLst>
                    <a:ext uri="{9D8B030D-6E8A-4147-A177-3AD203B41FA5}">
                      <a16:colId xmlns:a16="http://schemas.microsoft.com/office/drawing/2014/main" val="4291570513"/>
                    </a:ext>
                  </a:extLst>
                </a:gridCol>
                <a:gridCol w="1692117">
                  <a:extLst>
                    <a:ext uri="{9D8B030D-6E8A-4147-A177-3AD203B41FA5}">
                      <a16:colId xmlns:a16="http://schemas.microsoft.com/office/drawing/2014/main" val="1408711067"/>
                    </a:ext>
                  </a:extLst>
                </a:gridCol>
                <a:gridCol w="1321834">
                  <a:extLst>
                    <a:ext uri="{9D8B030D-6E8A-4147-A177-3AD203B41FA5}">
                      <a16:colId xmlns:a16="http://schemas.microsoft.com/office/drawing/2014/main" val="254630083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l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Pro Organisation</a:t>
                      </a:r>
                      <a:b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</a:br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 Organisationen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inkl. MwSt.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4289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Total nicht-finanzielle Eigenleistungen der Tourismusorganisationen (Arbeitsstunden)  - nicht anrechenbar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19 Stunden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7’394</a:t>
                      </a:r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87672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STRATOS-Beitrag finanziell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10’000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526389"/>
                  </a:ext>
                </a:extLst>
              </a:tr>
              <a:tr h="20065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Nicht-finanzielle Eigenleistungen der Tourismusorganisationen (Arbeitsstunden)  - anrechenbar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6’840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15431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Finanzielle Eigenleistungen der Tourismusorganisationen (inkl. MwSt.)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14’774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59’096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09691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NRP-à-fonds-</a:t>
                      </a:r>
                      <a:r>
                        <a:rPr lang="de-C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perdu</a:t>
                      </a:r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Beitrag (30% der anrechenbaren Projektkosten inkl. MwSt.)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C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28’258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189199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CH" sz="1200" b="0" i="0" u="none" strike="noStrike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113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Projektkosten (inkl. MwSt. und anrechenbare Eigenleistungen)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CH" sz="1200" b="1" i="0" u="none" strike="noStrike" kern="120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94’194 CHF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964552"/>
                  </a:ext>
                </a:extLst>
              </a:tr>
            </a:tbl>
          </a:graphicData>
        </a:graphic>
      </p:graphicFrame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56025C79-1935-CF7F-049C-2FED8761A4EE}"/>
              </a:ext>
            </a:extLst>
          </p:cNvPr>
          <p:cNvGrpSpPr/>
          <p:nvPr/>
        </p:nvGrpSpPr>
        <p:grpSpPr>
          <a:xfrm>
            <a:off x="484654" y="3429000"/>
            <a:ext cx="353546" cy="1179576"/>
            <a:chOff x="411480" y="2428327"/>
            <a:chExt cx="353546" cy="117957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523FF3EB-DBE8-26C2-AD56-6CA50320B438}"/>
                </a:ext>
              </a:extLst>
            </p:cNvPr>
            <p:cNvCxnSpPr/>
            <p:nvPr/>
          </p:nvCxnSpPr>
          <p:spPr>
            <a:xfrm flipH="1">
              <a:off x="411480" y="3607903"/>
              <a:ext cx="353546" cy="0"/>
            </a:xfrm>
            <a:prstGeom prst="line">
              <a:avLst/>
            </a:prstGeom>
            <a:ln>
              <a:solidFill>
                <a:srgbClr val="C0000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17993B6-8CD6-9B25-2192-1F4FCB2B5AEF}"/>
                </a:ext>
              </a:extLst>
            </p:cNvPr>
            <p:cNvCxnSpPr>
              <a:cxnSpLocks/>
            </p:cNvCxnSpPr>
            <p:nvPr/>
          </p:nvCxnSpPr>
          <p:spPr>
            <a:xfrm>
              <a:off x="411480" y="2428327"/>
              <a:ext cx="0" cy="1179576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r Verbinder 12">
              <a:extLst>
                <a:ext uri="{FF2B5EF4-FFF2-40B4-BE49-F238E27FC236}">
                  <a16:creationId xmlns:a16="http://schemas.microsoft.com/office/drawing/2014/main" id="{9A582F0B-939D-34BA-B211-7A22C179937F}"/>
                </a:ext>
              </a:extLst>
            </p:cNvPr>
            <p:cNvCxnSpPr>
              <a:cxnSpLocks/>
            </p:cNvCxnSpPr>
            <p:nvPr/>
          </p:nvCxnSpPr>
          <p:spPr>
            <a:xfrm>
              <a:off x="411480" y="2428327"/>
              <a:ext cx="353546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13">
              <a:extLst>
                <a:ext uri="{FF2B5EF4-FFF2-40B4-BE49-F238E27FC236}">
                  <a16:creationId xmlns:a16="http://schemas.microsoft.com/office/drawing/2014/main" id="{ABFB4EB4-C25E-560C-BB26-F03754F66470}"/>
                </a:ext>
              </a:extLst>
            </p:cNvPr>
            <p:cNvCxnSpPr>
              <a:cxnSpLocks/>
            </p:cNvCxnSpPr>
            <p:nvPr/>
          </p:nvCxnSpPr>
          <p:spPr>
            <a:xfrm>
              <a:off x="411480" y="2699599"/>
              <a:ext cx="353546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6A7B16BB-91AB-803A-E3BA-602B103FBECC}"/>
                </a:ext>
              </a:extLst>
            </p:cNvPr>
            <p:cNvCxnSpPr>
              <a:cxnSpLocks/>
            </p:cNvCxnSpPr>
            <p:nvPr/>
          </p:nvCxnSpPr>
          <p:spPr>
            <a:xfrm>
              <a:off x="411480" y="2989159"/>
              <a:ext cx="353546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E2D069A4-3998-A130-C265-01E9281AD6BD}"/>
              </a:ext>
            </a:extLst>
          </p:cNvPr>
          <p:cNvGrpSpPr/>
          <p:nvPr/>
        </p:nvGrpSpPr>
        <p:grpSpPr>
          <a:xfrm>
            <a:off x="9452610" y="5783580"/>
            <a:ext cx="1901190" cy="579478"/>
            <a:chOff x="7075868" y="5103059"/>
            <a:chExt cx="4277932" cy="1260000"/>
          </a:xfrm>
        </p:grpSpPr>
        <p:pic>
          <p:nvPicPr>
            <p:cNvPr id="4" name="Grafik 3" descr="Person im Rollstuhl Silhouette">
              <a:extLst>
                <a:ext uri="{FF2B5EF4-FFF2-40B4-BE49-F238E27FC236}">
                  <a16:creationId xmlns:a16="http://schemas.microsoft.com/office/drawing/2014/main" id="{2087E8AD-A320-2D9D-E92F-661793946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093800" y="5103059"/>
              <a:ext cx="1260000" cy="1260000"/>
            </a:xfrm>
            <a:prstGeom prst="rect">
              <a:avLst/>
            </a:prstGeom>
          </p:spPr>
        </p:pic>
        <p:pic>
          <p:nvPicPr>
            <p:cNvPr id="5" name="Grafik 4" descr="Mann mit Kinderwagen Silhouette">
              <a:extLst>
                <a:ext uri="{FF2B5EF4-FFF2-40B4-BE49-F238E27FC236}">
                  <a16:creationId xmlns:a16="http://schemas.microsoft.com/office/drawing/2014/main" id="{BDA83E42-9B14-CC7C-168E-E331F075F4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584834" y="5103059"/>
              <a:ext cx="1260000" cy="1260000"/>
            </a:xfrm>
            <a:prstGeom prst="rect">
              <a:avLst/>
            </a:prstGeom>
          </p:spPr>
        </p:pic>
        <p:pic>
          <p:nvPicPr>
            <p:cNvPr id="9" name="Grafik 8" descr="Mann mit Stock Silhouette">
              <a:extLst>
                <a:ext uri="{FF2B5EF4-FFF2-40B4-BE49-F238E27FC236}">
                  <a16:creationId xmlns:a16="http://schemas.microsoft.com/office/drawing/2014/main" id="{D55B3C20-0E3C-CAB0-FC80-AB7BE44C84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75868" y="5103059"/>
              <a:ext cx="1260000" cy="12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2488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A43C98-EB61-CE4A-05AC-B0873365A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Fragen?</a:t>
            </a:r>
          </a:p>
        </p:txBody>
      </p:sp>
      <p:pic>
        <p:nvPicPr>
          <p:cNvPr id="4" name="Grafik 3" descr="Fragen mit einfarbiger Füllung">
            <a:extLst>
              <a:ext uri="{FF2B5EF4-FFF2-40B4-BE49-F238E27FC236}">
                <a16:creationId xmlns:a16="http://schemas.microsoft.com/office/drawing/2014/main" id="{228BA61A-89CB-FA2F-D67D-5D7627205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58200" y="3429000"/>
            <a:ext cx="28956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925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2" id="{E22B7540-15C8-429D-B96E-B5FC2221C8F1}" vid="{B718EA69-48B6-4C1A-A998-1734758C2F0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7a3e710-da63-43d1-9e5d-a7561ebb15fa" xsi:nil="true"/>
    <lcf76f155ced4ddcb4097134ff3c332f xmlns="c809f93d-7c55-446c-ac4b-51fef4bee53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E8D225E818032429C166A19F5E287D6" ma:contentTypeVersion="18" ma:contentTypeDescription="Ein neues Dokument erstellen." ma:contentTypeScope="" ma:versionID="d5971f28697ffc4c54df045989781e64">
  <xsd:schema xmlns:xsd="http://www.w3.org/2001/XMLSchema" xmlns:xs="http://www.w3.org/2001/XMLSchema" xmlns:p="http://schemas.microsoft.com/office/2006/metadata/properties" xmlns:ns2="c809f93d-7c55-446c-ac4b-51fef4bee530" xmlns:ns3="57a3e710-da63-43d1-9e5d-a7561ebb15fa" targetNamespace="http://schemas.microsoft.com/office/2006/metadata/properties" ma:root="true" ma:fieldsID="7c33445145a341c782dd5af9fcabf622" ns2:_="" ns3:_="">
    <xsd:import namespace="c809f93d-7c55-446c-ac4b-51fef4bee530"/>
    <xsd:import namespace="57a3e710-da63-43d1-9e5d-a7561ebb15f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9f93d-7c55-446c-ac4b-51fef4bee5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Bildmarkierungen" ma:readOnly="false" ma:fieldId="{5cf76f15-5ced-4ddc-b409-7134ff3c332f}" ma:taxonomyMulti="true" ma:sspId="3514cf62-5ad7-4c2a-aac2-2a3b622032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a3e710-da63-43d1-9e5d-a7561ebb15f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3a8ef9f5-3ed0-4961-8af6-0131909a146c}" ma:internalName="TaxCatchAll" ma:showField="CatchAllData" ma:web="57a3e710-da63-43d1-9e5d-a7561ebb15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D63462-862F-4916-897E-7B82508AC496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c809f93d-7c55-446c-ac4b-51fef4bee530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57a3e710-da63-43d1-9e5d-a7561ebb15f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73E0882-1689-4282-99F0-E8B2296E811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58F7EB-516C-498F-A416-708CDC3B6958}">
  <ds:schemaRefs>
    <ds:schemaRef ds:uri="57a3e710-da63-43d1-9e5d-a7561ebb15fa"/>
    <ds:schemaRef ds:uri="c809f93d-7c55-446c-ac4b-51fef4bee53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2.0_Präsentation_16_9</Template>
  <TotalTime>0</TotalTime>
  <Words>1915</Words>
  <Application>Microsoft Office PowerPoint</Application>
  <PresentationFormat>Breitbild</PresentationFormat>
  <Paragraphs>212</Paragraphs>
  <Slides>16</Slides>
  <Notes>7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1" baseType="lpstr">
      <vt:lpstr>Aptos</vt:lpstr>
      <vt:lpstr>Arial</vt:lpstr>
      <vt:lpstr>Segoe UI</vt:lpstr>
      <vt:lpstr>Wingdings</vt:lpstr>
      <vt:lpstr>Office</vt:lpstr>
      <vt:lpstr>Projektidee «Inklusive Erlebnisse Oberwallis»</vt:lpstr>
      <vt:lpstr>Inhaltsverzeichnis</vt:lpstr>
      <vt:lpstr>Idee</vt:lpstr>
      <vt:lpstr>Ziel</vt:lpstr>
      <vt:lpstr>Exkurs: OK:GO Initiative</vt:lpstr>
      <vt:lpstr>Exkurs: Projekt „Digitale Zugänglichkeitsdaten–Wallis“</vt:lpstr>
      <vt:lpstr>Exkurs: Projekt „Digitale Zugänglichkeitsdaten–Wallis“</vt:lpstr>
      <vt:lpstr>Exkurs: Hindernisfreie Wege im Kanton Wallis</vt:lpstr>
      <vt:lpstr>Vorgehen (gemäss Vorschlag MountOn)</vt:lpstr>
      <vt:lpstr>Projektumfang</vt:lpstr>
      <vt:lpstr>Projektorganisation</vt:lpstr>
      <vt:lpstr>Mehrwert</vt:lpstr>
      <vt:lpstr>Kosten (4 Projekt-Destinationen)</vt:lpstr>
      <vt:lpstr>Kosten</vt:lpstr>
      <vt:lpstr>Finanzierung</vt:lpstr>
      <vt:lpstr>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STRATOS-Meeting</dc:title>
  <dc:creator>Aline Schnyder</dc:creator>
  <cp:lastModifiedBy>Aline Schnyder</cp:lastModifiedBy>
  <cp:revision>1</cp:revision>
  <dcterms:created xsi:type="dcterms:W3CDTF">2024-01-29T15:54:43Z</dcterms:created>
  <dcterms:modified xsi:type="dcterms:W3CDTF">2024-03-06T15:24:04Z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0x0101000EA959F1FBF05948BD77274CD46E3C42</vt:lpwstr>
  </property>
  <property fmtid="{D5CDD505-2E9C-101B-9397-08002B2CF9AE}" pid="3" name="MediaServiceImageTags">
    <vt:lpwstr/>
  </property>
</Properties>
</file>